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76"/>
  </p:notesMasterIdLst>
  <p:sldIdLst>
    <p:sldId id="2687" r:id="rId5"/>
    <p:sldId id="2606" r:id="rId6"/>
    <p:sldId id="2607" r:id="rId7"/>
    <p:sldId id="2608" r:id="rId8"/>
    <p:sldId id="2609" r:id="rId9"/>
    <p:sldId id="2625" r:id="rId10"/>
    <p:sldId id="2657" r:id="rId11"/>
    <p:sldId id="2626" r:id="rId12"/>
    <p:sldId id="2610" r:id="rId13"/>
    <p:sldId id="2623" r:id="rId14"/>
    <p:sldId id="2649" r:id="rId15"/>
    <p:sldId id="2621" r:id="rId16"/>
    <p:sldId id="2645" r:id="rId17"/>
    <p:sldId id="2636" r:id="rId18"/>
    <p:sldId id="2622" r:id="rId19"/>
    <p:sldId id="2637" r:id="rId20"/>
    <p:sldId id="2638" r:id="rId21"/>
    <p:sldId id="2628" r:id="rId22"/>
    <p:sldId id="2639" r:id="rId23"/>
    <p:sldId id="2660" r:id="rId24"/>
    <p:sldId id="2659" r:id="rId25"/>
    <p:sldId id="2627" r:id="rId26"/>
    <p:sldId id="2642" r:id="rId27"/>
    <p:sldId id="2686" r:id="rId28"/>
    <p:sldId id="2688" r:id="rId29"/>
    <p:sldId id="2650" r:id="rId30"/>
    <p:sldId id="2629" r:id="rId31"/>
    <p:sldId id="2632" r:id="rId32"/>
    <p:sldId id="2633" r:id="rId33"/>
    <p:sldId id="2630" r:id="rId34"/>
    <p:sldId id="2640" r:id="rId35"/>
    <p:sldId id="2655" r:id="rId36"/>
    <p:sldId id="2634" r:id="rId37"/>
    <p:sldId id="2675" r:id="rId38"/>
    <p:sldId id="2647" r:id="rId39"/>
    <p:sldId id="2658" r:id="rId40"/>
    <p:sldId id="2648" r:id="rId41"/>
    <p:sldId id="2670" r:id="rId42"/>
    <p:sldId id="2671" r:id="rId43"/>
    <p:sldId id="2651" r:id="rId44"/>
    <p:sldId id="2631" r:id="rId45"/>
    <p:sldId id="2656" r:id="rId46"/>
    <p:sldId id="2672" r:id="rId47"/>
    <p:sldId id="2673" r:id="rId48"/>
    <p:sldId id="2674" r:id="rId49"/>
    <p:sldId id="2620" r:id="rId50"/>
    <p:sldId id="2652" r:id="rId51"/>
    <p:sldId id="2664" r:id="rId52"/>
    <p:sldId id="2615" r:id="rId53"/>
    <p:sldId id="2661" r:id="rId54"/>
    <p:sldId id="2662" r:id="rId55"/>
    <p:sldId id="2653" r:id="rId56"/>
    <p:sldId id="2663" r:id="rId57"/>
    <p:sldId id="2676" r:id="rId58"/>
    <p:sldId id="2677" r:id="rId59"/>
    <p:sldId id="2678" r:id="rId60"/>
    <p:sldId id="2679" r:id="rId61"/>
    <p:sldId id="2614" r:id="rId62"/>
    <p:sldId id="2680" r:id="rId63"/>
    <p:sldId id="2681" r:id="rId64"/>
    <p:sldId id="2682" r:id="rId65"/>
    <p:sldId id="2683" r:id="rId66"/>
    <p:sldId id="2684" r:id="rId67"/>
    <p:sldId id="2654" r:id="rId68"/>
    <p:sldId id="2665" r:id="rId69"/>
    <p:sldId id="2669" r:id="rId70"/>
    <p:sldId id="2668" r:id="rId71"/>
    <p:sldId id="2667" r:id="rId72"/>
    <p:sldId id="2616" r:id="rId73"/>
    <p:sldId id="2685" r:id="rId74"/>
    <p:sldId id="2618" r:id="rId7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1"/>
    <a:srgbClr val="1482D5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A9D21A-F1C6-45F5-BFCF-DFB1B8EBCD05}" v="29" dt="2022-06-15T12:41:13.6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3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tian Veltin" userId="3277b318-c638-4b93-ab58-8b7541fcc078" providerId="ADAL" clId="{318628E7-8933-4F3A-8068-DF91E9F0EFAA}"/>
    <pc:docChg chg="undo custSel addSld delSld modSld sldOrd">
      <pc:chgData name="Bastian Veltin" userId="3277b318-c638-4b93-ab58-8b7541fcc078" providerId="ADAL" clId="{318628E7-8933-4F3A-8068-DF91E9F0EFAA}" dt="2022-05-20T13:25:29.417" v="6132" actId="20577"/>
      <pc:docMkLst>
        <pc:docMk/>
      </pc:docMkLst>
      <pc:sldChg chg="addSp delSp modSp mod modClrScheme chgLayout">
        <pc:chgData name="Bastian Veltin" userId="3277b318-c638-4b93-ab58-8b7541fcc078" providerId="ADAL" clId="{318628E7-8933-4F3A-8068-DF91E9F0EFAA}" dt="2022-04-13T15:43:19.132" v="22" actId="20577"/>
        <pc:sldMkLst>
          <pc:docMk/>
          <pc:sldMk cId="1593436015" sldId="2605"/>
        </pc:sldMkLst>
        <pc:spChg chg="add mod ord">
          <ac:chgData name="Bastian Veltin" userId="3277b318-c638-4b93-ab58-8b7541fcc078" providerId="ADAL" clId="{318628E7-8933-4F3A-8068-DF91E9F0EFAA}" dt="2022-04-13T15:43:19.132" v="22" actId="20577"/>
          <ac:spMkLst>
            <pc:docMk/>
            <pc:sldMk cId="1593436015" sldId="2605"/>
            <ac:spMk id="2" creationId="{F4685A21-500B-49C1-8F5B-A8710A3CF1EF}"/>
          </ac:spMkLst>
        </pc:spChg>
        <pc:spChg chg="del mod ord">
          <ac:chgData name="Bastian Veltin" userId="3277b318-c638-4b93-ab58-8b7541fcc078" providerId="ADAL" clId="{318628E7-8933-4F3A-8068-DF91E9F0EFAA}" dt="2022-04-13T15:43:10.233" v="1" actId="700"/>
          <ac:spMkLst>
            <pc:docMk/>
            <pc:sldMk cId="1593436015" sldId="2605"/>
            <ac:spMk id="3" creationId="{8F878648-CB1E-4591-B7FD-1E1BE5547C36}"/>
          </ac:spMkLst>
        </pc:spChg>
        <pc:spChg chg="del mod ord">
          <ac:chgData name="Bastian Veltin" userId="3277b318-c638-4b93-ab58-8b7541fcc078" providerId="ADAL" clId="{318628E7-8933-4F3A-8068-DF91E9F0EFAA}" dt="2022-04-13T15:43:10.233" v="1" actId="700"/>
          <ac:spMkLst>
            <pc:docMk/>
            <pc:sldMk cId="1593436015" sldId="2605"/>
            <ac:spMk id="4" creationId="{45B427DD-E3A0-4ED3-AB2B-E8E5D6976590}"/>
          </ac:spMkLst>
        </pc:spChg>
        <pc:spChg chg="add mod ord">
          <ac:chgData name="Bastian Veltin" userId="3277b318-c638-4b93-ab58-8b7541fcc078" providerId="ADAL" clId="{318628E7-8933-4F3A-8068-DF91E9F0EFAA}" dt="2022-04-13T15:43:10.233" v="1" actId="700"/>
          <ac:spMkLst>
            <pc:docMk/>
            <pc:sldMk cId="1593436015" sldId="2605"/>
            <ac:spMk id="5" creationId="{4ED76216-9847-4ECB-8FAB-F4428EED3EF4}"/>
          </ac:spMkLst>
        </pc:spChg>
      </pc:sldChg>
      <pc:sldChg chg="addSp delSp modSp mod modClrScheme chgLayout">
        <pc:chgData name="Bastian Veltin" userId="3277b318-c638-4b93-ab58-8b7541fcc078" providerId="ADAL" clId="{318628E7-8933-4F3A-8068-DF91E9F0EFAA}" dt="2022-05-20T13:18:42.149" v="6098" actId="20577"/>
        <pc:sldMkLst>
          <pc:docMk/>
          <pc:sldMk cId="1136780079" sldId="2606"/>
        </pc:sldMkLst>
        <pc:spChg chg="del mod ord">
          <ac:chgData name="Bastian Veltin" userId="3277b318-c638-4b93-ab58-8b7541fcc078" providerId="ADAL" clId="{318628E7-8933-4F3A-8068-DF91E9F0EFAA}" dt="2022-04-13T15:43:05.674" v="0" actId="700"/>
          <ac:spMkLst>
            <pc:docMk/>
            <pc:sldMk cId="1136780079" sldId="2606"/>
            <ac:spMk id="2" creationId="{68FB82D7-DF9A-4214-AACA-C2F6FA8ED3CB}"/>
          </ac:spMkLst>
        </pc:spChg>
        <pc:spChg chg="add mod ord">
          <ac:chgData name="Bastian Veltin" userId="3277b318-c638-4b93-ab58-8b7541fcc078" providerId="ADAL" clId="{318628E7-8933-4F3A-8068-DF91E9F0EFAA}" dt="2022-04-19T11:31:15.154" v="576" actId="20577"/>
          <ac:spMkLst>
            <pc:docMk/>
            <pc:sldMk cId="1136780079" sldId="2606"/>
            <ac:spMk id="2" creationId="{7D0B9689-11E9-4C01-B6AE-0B44BB3F0E84}"/>
          </ac:spMkLst>
        </pc:spChg>
        <pc:spChg chg="del mod ord">
          <ac:chgData name="Bastian Veltin" userId="3277b318-c638-4b93-ab58-8b7541fcc078" providerId="ADAL" clId="{318628E7-8933-4F3A-8068-DF91E9F0EFAA}" dt="2022-04-13T15:43:05.674" v="0" actId="700"/>
          <ac:spMkLst>
            <pc:docMk/>
            <pc:sldMk cId="1136780079" sldId="2606"/>
            <ac:spMk id="3" creationId="{213F9EEC-F4E3-499A-B5B8-D4EF357B5480}"/>
          </ac:spMkLst>
        </pc:spChg>
        <pc:spChg chg="add mod ord">
          <ac:chgData name="Bastian Veltin" userId="3277b318-c638-4b93-ab58-8b7541fcc078" providerId="ADAL" clId="{318628E7-8933-4F3A-8068-DF91E9F0EFAA}" dt="2022-05-20T13:18:42.149" v="6098" actId="20577"/>
          <ac:spMkLst>
            <pc:docMk/>
            <pc:sldMk cId="1136780079" sldId="2606"/>
            <ac:spMk id="3" creationId="{39B9B0C3-1DBC-44DE-B2F1-956A361E4ED8}"/>
          </ac:spMkLst>
        </pc:spChg>
        <pc:spChg chg="add del mod ord">
          <ac:chgData name="Bastian Veltin" userId="3277b318-c638-4b93-ab58-8b7541fcc078" providerId="ADAL" clId="{318628E7-8933-4F3A-8068-DF91E9F0EFAA}" dt="2022-04-13T15:43:31.779" v="23" actId="700"/>
          <ac:spMkLst>
            <pc:docMk/>
            <pc:sldMk cId="1136780079" sldId="2606"/>
            <ac:spMk id="4" creationId="{948D4947-79D2-4B36-A4DB-A190911EC0B8}"/>
          </ac:spMkLst>
        </pc:spChg>
        <pc:spChg chg="add del mod ord">
          <ac:chgData name="Bastian Veltin" userId="3277b318-c638-4b93-ab58-8b7541fcc078" providerId="ADAL" clId="{318628E7-8933-4F3A-8068-DF91E9F0EFAA}" dt="2022-04-13T15:43:31.779" v="23" actId="700"/>
          <ac:spMkLst>
            <pc:docMk/>
            <pc:sldMk cId="1136780079" sldId="2606"/>
            <ac:spMk id="5" creationId="{7DD8E0B2-7DF8-49F3-9705-665AE245007A}"/>
          </ac:spMkLst>
        </pc:spChg>
        <pc:spChg chg="add del mod ord">
          <ac:chgData name="Bastian Veltin" userId="3277b318-c638-4b93-ab58-8b7541fcc078" providerId="ADAL" clId="{318628E7-8933-4F3A-8068-DF91E9F0EFAA}" dt="2022-04-13T15:43:31.779" v="23" actId="700"/>
          <ac:spMkLst>
            <pc:docMk/>
            <pc:sldMk cId="1136780079" sldId="2606"/>
            <ac:spMk id="6" creationId="{F880EC5B-24BD-48DC-9575-EE9095C394F3}"/>
          </ac:spMkLst>
        </pc:spChg>
        <pc:spChg chg="add del mod ord">
          <ac:chgData name="Bastian Veltin" userId="3277b318-c638-4b93-ab58-8b7541fcc078" providerId="ADAL" clId="{318628E7-8933-4F3A-8068-DF91E9F0EFAA}" dt="2022-04-19T11:31:07.293" v="546" actId="700"/>
          <ac:spMkLst>
            <pc:docMk/>
            <pc:sldMk cId="1136780079" sldId="2606"/>
            <ac:spMk id="7" creationId="{91921FD1-CF2A-482A-BD90-26A839E713A2}"/>
          </ac:spMkLst>
        </pc:spChg>
        <pc:spChg chg="add del mod ord">
          <ac:chgData name="Bastian Veltin" userId="3277b318-c638-4b93-ab58-8b7541fcc078" providerId="ADAL" clId="{318628E7-8933-4F3A-8068-DF91E9F0EFAA}" dt="2022-04-19T11:31:07.293" v="546" actId="700"/>
          <ac:spMkLst>
            <pc:docMk/>
            <pc:sldMk cId="1136780079" sldId="2606"/>
            <ac:spMk id="8" creationId="{FA2CD100-E4A0-49E7-A470-5941540FB53A}"/>
          </ac:spMkLst>
        </pc:spChg>
      </pc:sldChg>
      <pc:sldChg chg="addSp delSp modSp new mod modClrScheme chgLayout">
        <pc:chgData name="Bastian Veltin" userId="3277b318-c638-4b93-ab58-8b7541fcc078" providerId="ADAL" clId="{318628E7-8933-4F3A-8068-DF91E9F0EFAA}" dt="2022-04-19T11:33:36.541" v="588" actId="1076"/>
        <pc:sldMkLst>
          <pc:docMk/>
          <pc:sldMk cId="1887500334" sldId="2607"/>
        </pc:sldMkLst>
        <pc:spChg chg="del mod ord">
          <ac:chgData name="Bastian Veltin" userId="3277b318-c638-4b93-ab58-8b7541fcc078" providerId="ADAL" clId="{318628E7-8933-4F3A-8068-DF91E9F0EFAA}" dt="2022-04-13T15:43:49.748" v="25" actId="700"/>
          <ac:spMkLst>
            <pc:docMk/>
            <pc:sldMk cId="1887500334" sldId="2607"/>
            <ac:spMk id="2" creationId="{0C48FCB4-4546-42B9-84C6-0483FC81E340}"/>
          </ac:spMkLst>
        </pc:spChg>
        <pc:spChg chg="del mod ord">
          <ac:chgData name="Bastian Veltin" userId="3277b318-c638-4b93-ab58-8b7541fcc078" providerId="ADAL" clId="{318628E7-8933-4F3A-8068-DF91E9F0EFAA}" dt="2022-04-13T15:43:49.748" v="25" actId="700"/>
          <ac:spMkLst>
            <pc:docMk/>
            <pc:sldMk cId="1887500334" sldId="2607"/>
            <ac:spMk id="3" creationId="{085D955B-0900-4D86-931B-86643B37CA18}"/>
          </ac:spMkLst>
        </pc:spChg>
        <pc:spChg chg="add mod ord">
          <ac:chgData name="Bastian Veltin" userId="3277b318-c638-4b93-ab58-8b7541fcc078" providerId="ADAL" clId="{318628E7-8933-4F3A-8068-DF91E9F0EFAA}" dt="2022-04-13T15:46:02.380" v="44" actId="20577"/>
          <ac:spMkLst>
            <pc:docMk/>
            <pc:sldMk cId="1887500334" sldId="2607"/>
            <ac:spMk id="4" creationId="{ABB27D83-AB5B-4D0D-9155-6FBAB7CA8150}"/>
          </ac:spMkLst>
        </pc:spChg>
        <pc:spChg chg="add mod ord">
          <ac:chgData name="Bastian Veltin" userId="3277b318-c638-4b93-ab58-8b7541fcc078" providerId="ADAL" clId="{318628E7-8933-4F3A-8068-DF91E9F0EFAA}" dt="2022-04-19T11:33:36.541" v="588" actId="1076"/>
          <ac:spMkLst>
            <pc:docMk/>
            <pc:sldMk cId="1887500334" sldId="2607"/>
            <ac:spMk id="5" creationId="{8283F4DF-2F30-4D4B-BA43-FE14040781BE}"/>
          </ac:spMkLst>
        </pc:spChg>
      </pc:sldChg>
      <pc:sldChg chg="modSp new mod ord modNotesTx">
        <pc:chgData name="Bastian Veltin" userId="3277b318-c638-4b93-ab58-8b7541fcc078" providerId="ADAL" clId="{318628E7-8933-4F3A-8068-DF91E9F0EFAA}" dt="2022-04-19T11:56:25.941" v="1382" actId="20577"/>
        <pc:sldMkLst>
          <pc:docMk/>
          <pc:sldMk cId="4127674468" sldId="2608"/>
        </pc:sldMkLst>
        <pc:spChg chg="mod">
          <ac:chgData name="Bastian Veltin" userId="3277b318-c638-4b93-ab58-8b7541fcc078" providerId="ADAL" clId="{318628E7-8933-4F3A-8068-DF91E9F0EFAA}" dt="2022-04-13T15:46:56.123" v="74" actId="20577"/>
          <ac:spMkLst>
            <pc:docMk/>
            <pc:sldMk cId="4127674468" sldId="2608"/>
            <ac:spMk id="2" creationId="{88376977-CA5F-4DA1-AF23-0666CC040CB4}"/>
          </ac:spMkLst>
        </pc:spChg>
        <pc:spChg chg="mod">
          <ac:chgData name="Bastian Veltin" userId="3277b318-c638-4b93-ab58-8b7541fcc078" providerId="ADAL" clId="{318628E7-8933-4F3A-8068-DF91E9F0EFAA}" dt="2022-04-19T11:48:50.255" v="1066" actId="20577"/>
          <ac:spMkLst>
            <pc:docMk/>
            <pc:sldMk cId="4127674468" sldId="2608"/>
            <ac:spMk id="3" creationId="{1B0EBD18-BD29-4EEB-AAA8-FFA1917BF4D4}"/>
          </ac:spMkLst>
        </pc:spChg>
      </pc:sldChg>
      <pc:sldChg chg="modSp new mod">
        <pc:chgData name="Bastian Veltin" userId="3277b318-c638-4b93-ab58-8b7541fcc078" providerId="ADAL" clId="{318628E7-8933-4F3A-8068-DF91E9F0EFAA}" dt="2022-04-19T12:09:07.747" v="1463" actId="20577"/>
        <pc:sldMkLst>
          <pc:docMk/>
          <pc:sldMk cId="1593213103" sldId="2609"/>
        </pc:sldMkLst>
        <pc:spChg chg="mod">
          <ac:chgData name="Bastian Veltin" userId="3277b318-c638-4b93-ab58-8b7541fcc078" providerId="ADAL" clId="{318628E7-8933-4F3A-8068-DF91E9F0EFAA}" dt="2022-04-13T15:46:40.939" v="66" actId="20577"/>
          <ac:spMkLst>
            <pc:docMk/>
            <pc:sldMk cId="1593213103" sldId="2609"/>
            <ac:spMk id="2" creationId="{5FA33BDC-A6C4-436B-9C8E-D3668270EC3A}"/>
          </ac:spMkLst>
        </pc:spChg>
        <pc:spChg chg="mod">
          <ac:chgData name="Bastian Veltin" userId="3277b318-c638-4b93-ab58-8b7541fcc078" providerId="ADAL" clId="{318628E7-8933-4F3A-8068-DF91E9F0EFAA}" dt="2022-04-19T12:09:07.747" v="1463" actId="20577"/>
          <ac:spMkLst>
            <pc:docMk/>
            <pc:sldMk cId="1593213103" sldId="2609"/>
            <ac:spMk id="3" creationId="{9CF13008-82AE-419E-9945-269974A1EB1D}"/>
          </ac:spMkLst>
        </pc:spChg>
      </pc:sldChg>
      <pc:sldChg chg="addSp delSp modSp new mod">
        <pc:chgData name="Bastian Veltin" userId="3277b318-c638-4b93-ab58-8b7541fcc078" providerId="ADAL" clId="{318628E7-8933-4F3A-8068-DF91E9F0EFAA}" dt="2022-05-17T15:18:29.741" v="5660" actId="20577"/>
        <pc:sldMkLst>
          <pc:docMk/>
          <pc:sldMk cId="3508220437" sldId="2610"/>
        </pc:sldMkLst>
        <pc:spChg chg="mod">
          <ac:chgData name="Bastian Veltin" userId="3277b318-c638-4b93-ab58-8b7541fcc078" providerId="ADAL" clId="{318628E7-8933-4F3A-8068-DF91E9F0EFAA}" dt="2022-05-17T15:18:29.741" v="5660" actId="20577"/>
          <ac:spMkLst>
            <pc:docMk/>
            <pc:sldMk cId="3508220437" sldId="2610"/>
            <ac:spMk id="2" creationId="{FACAA87B-AA8E-4BD2-B046-1FB35828D26B}"/>
          </ac:spMkLst>
        </pc:spChg>
        <pc:spChg chg="mod">
          <ac:chgData name="Bastian Veltin" userId="3277b318-c638-4b93-ab58-8b7541fcc078" providerId="ADAL" clId="{318628E7-8933-4F3A-8068-DF91E9F0EFAA}" dt="2022-05-06T13:48:44.540" v="3127" actId="20577"/>
          <ac:spMkLst>
            <pc:docMk/>
            <pc:sldMk cId="3508220437" sldId="2610"/>
            <ac:spMk id="3" creationId="{011807D5-584A-40CC-8F87-352A3A8F0A39}"/>
          </ac:spMkLst>
        </pc:spChg>
        <pc:spChg chg="add del mod">
          <ac:chgData name="Bastian Veltin" userId="3277b318-c638-4b93-ab58-8b7541fcc078" providerId="ADAL" clId="{318628E7-8933-4F3A-8068-DF91E9F0EFAA}" dt="2022-05-06T11:45:02.308" v="1504" actId="478"/>
          <ac:spMkLst>
            <pc:docMk/>
            <pc:sldMk cId="3508220437" sldId="2610"/>
            <ac:spMk id="4" creationId="{DFD98D14-F14E-BCA8-515D-5E3A7360BB55}"/>
          </ac:spMkLst>
        </pc:spChg>
        <pc:spChg chg="add del">
          <ac:chgData name="Bastian Veltin" userId="3277b318-c638-4b93-ab58-8b7541fcc078" providerId="ADAL" clId="{318628E7-8933-4F3A-8068-DF91E9F0EFAA}" dt="2022-05-06T11:43:51.153" v="1493"/>
          <ac:spMkLst>
            <pc:docMk/>
            <pc:sldMk cId="3508220437" sldId="2610"/>
            <ac:spMk id="5" creationId="{979E5B38-E351-67C8-2EED-F15EE3D05466}"/>
          </ac:spMkLst>
        </pc:spChg>
        <pc:spChg chg="add del">
          <ac:chgData name="Bastian Veltin" userId="3277b318-c638-4b93-ab58-8b7541fcc078" providerId="ADAL" clId="{318628E7-8933-4F3A-8068-DF91E9F0EFAA}" dt="2022-05-06T11:44:16.824" v="1495"/>
          <ac:spMkLst>
            <pc:docMk/>
            <pc:sldMk cId="3508220437" sldId="2610"/>
            <ac:spMk id="6" creationId="{42C78B2A-62DA-71A9-7E2E-B158A847030E}"/>
          </ac:spMkLst>
        </pc:spChg>
        <pc:spChg chg="add del mod">
          <ac:chgData name="Bastian Veltin" userId="3277b318-c638-4b93-ab58-8b7541fcc078" providerId="ADAL" clId="{318628E7-8933-4F3A-8068-DF91E9F0EFAA}" dt="2022-05-06T12:16:12.563" v="1742" actId="21"/>
          <ac:spMkLst>
            <pc:docMk/>
            <pc:sldMk cId="3508220437" sldId="2610"/>
            <ac:spMk id="7" creationId="{C5C1C7F2-E3C3-BA00-5C81-D8E17F0A3484}"/>
          </ac:spMkLst>
        </pc:spChg>
        <pc:spChg chg="add del mod">
          <ac:chgData name="Bastian Veltin" userId="3277b318-c638-4b93-ab58-8b7541fcc078" providerId="ADAL" clId="{318628E7-8933-4F3A-8068-DF91E9F0EFAA}" dt="2022-05-06T12:16:12.563" v="1742" actId="21"/>
          <ac:spMkLst>
            <pc:docMk/>
            <pc:sldMk cId="3508220437" sldId="2610"/>
            <ac:spMk id="8" creationId="{CF1E9A7C-BDD6-4F7D-2B88-E7C5DFE19871}"/>
          </ac:spMkLst>
        </pc:spChg>
        <pc:spChg chg="add mod">
          <ac:chgData name="Bastian Veltin" userId="3277b318-c638-4b93-ab58-8b7541fcc078" providerId="ADAL" clId="{318628E7-8933-4F3A-8068-DF91E9F0EFAA}" dt="2022-05-06T12:17:14.059" v="1793" actId="1076"/>
          <ac:spMkLst>
            <pc:docMk/>
            <pc:sldMk cId="3508220437" sldId="2610"/>
            <ac:spMk id="11" creationId="{584DDB31-27C4-A047-72CC-2BD451BA6253}"/>
          </ac:spMkLst>
        </pc:spChg>
        <pc:picChg chg="add mod">
          <ac:chgData name="Bastian Veltin" userId="3277b318-c638-4b93-ab58-8b7541fcc078" providerId="ADAL" clId="{318628E7-8933-4F3A-8068-DF91E9F0EFAA}" dt="2022-05-06T12:35:34.091" v="1931" actId="1440"/>
          <ac:picMkLst>
            <pc:docMk/>
            <pc:sldMk cId="3508220437" sldId="2610"/>
            <ac:picMk id="10" creationId="{B7EDE50E-4898-5DD2-0E56-CB2C36E4439C}"/>
          </ac:picMkLst>
        </pc:picChg>
      </pc:sldChg>
      <pc:sldChg chg="addSp delSp modSp new del mod ord">
        <pc:chgData name="Bastian Veltin" userId="3277b318-c638-4b93-ab58-8b7541fcc078" providerId="ADAL" clId="{318628E7-8933-4F3A-8068-DF91E9F0EFAA}" dt="2022-05-06T12:18:23.778" v="1822" actId="47"/>
        <pc:sldMkLst>
          <pc:docMk/>
          <pc:sldMk cId="2901386322" sldId="2611"/>
        </pc:sldMkLst>
        <pc:spChg chg="mod">
          <ac:chgData name="Bastian Veltin" userId="3277b318-c638-4b93-ab58-8b7541fcc078" providerId="ADAL" clId="{318628E7-8933-4F3A-8068-DF91E9F0EFAA}" dt="2022-04-13T15:48:01.651" v="154" actId="20577"/>
          <ac:spMkLst>
            <pc:docMk/>
            <pc:sldMk cId="2901386322" sldId="2611"/>
            <ac:spMk id="2" creationId="{449FFE7A-82D1-48D6-9FE4-03A4C34B7756}"/>
          </ac:spMkLst>
        </pc:spChg>
        <pc:spChg chg="mod">
          <ac:chgData name="Bastian Veltin" userId="3277b318-c638-4b93-ab58-8b7541fcc078" providerId="ADAL" clId="{318628E7-8933-4F3A-8068-DF91E9F0EFAA}" dt="2022-05-06T12:09:42.367" v="1739" actId="20577"/>
          <ac:spMkLst>
            <pc:docMk/>
            <pc:sldMk cId="2901386322" sldId="2611"/>
            <ac:spMk id="3" creationId="{1054E63B-2A2D-427B-AC47-250659F6D689}"/>
          </ac:spMkLst>
        </pc:spChg>
        <pc:spChg chg="add del mod">
          <ac:chgData name="Bastian Veltin" userId="3277b318-c638-4b93-ab58-8b7541fcc078" providerId="ADAL" clId="{318628E7-8933-4F3A-8068-DF91E9F0EFAA}" dt="2022-05-06T12:16:25.330" v="1745" actId="21"/>
          <ac:spMkLst>
            <pc:docMk/>
            <pc:sldMk cId="2901386322" sldId="2611"/>
            <ac:spMk id="4" creationId="{8325198E-ED38-FD5F-7BB1-B5041779467E}"/>
          </ac:spMkLst>
        </pc:spChg>
        <pc:spChg chg="add mod">
          <ac:chgData name="Bastian Veltin" userId="3277b318-c638-4b93-ab58-8b7541fcc078" providerId="ADAL" clId="{318628E7-8933-4F3A-8068-DF91E9F0EFAA}" dt="2022-05-06T12:08:36.879" v="1686" actId="20577"/>
          <ac:spMkLst>
            <pc:docMk/>
            <pc:sldMk cId="2901386322" sldId="2611"/>
            <ac:spMk id="5" creationId="{CA7220DE-8FA3-3F6C-FAEA-F5CE85091544}"/>
          </ac:spMkLst>
        </pc:spChg>
        <pc:spChg chg="add mod">
          <ac:chgData name="Bastian Veltin" userId="3277b318-c638-4b93-ab58-8b7541fcc078" providerId="ADAL" clId="{318628E7-8933-4F3A-8068-DF91E9F0EFAA}" dt="2022-05-06T12:08:46.959" v="1692" actId="20577"/>
          <ac:spMkLst>
            <pc:docMk/>
            <pc:sldMk cId="2901386322" sldId="2611"/>
            <ac:spMk id="6" creationId="{4FFF0332-52CE-FBB6-BB67-4DF844D8C1E2}"/>
          </ac:spMkLst>
        </pc:spChg>
      </pc:sldChg>
      <pc:sldChg chg="modSp new del mod">
        <pc:chgData name="Bastian Veltin" userId="3277b318-c638-4b93-ab58-8b7541fcc078" providerId="ADAL" clId="{318628E7-8933-4F3A-8068-DF91E9F0EFAA}" dt="2022-05-17T10:18:55.273" v="4184" actId="47"/>
        <pc:sldMkLst>
          <pc:docMk/>
          <pc:sldMk cId="3461386505" sldId="2612"/>
        </pc:sldMkLst>
        <pc:spChg chg="mod">
          <ac:chgData name="Bastian Veltin" userId="3277b318-c638-4b93-ab58-8b7541fcc078" providerId="ADAL" clId="{318628E7-8933-4F3A-8068-DF91E9F0EFAA}" dt="2022-04-13T15:52:38.761" v="169" actId="20577"/>
          <ac:spMkLst>
            <pc:docMk/>
            <pc:sldMk cId="3461386505" sldId="2612"/>
            <ac:spMk id="2" creationId="{D5509303-9EE7-4057-954A-932C373EEC9E}"/>
          </ac:spMkLst>
        </pc:spChg>
        <pc:spChg chg="mod">
          <ac:chgData name="Bastian Veltin" userId="3277b318-c638-4b93-ab58-8b7541fcc078" providerId="ADAL" clId="{318628E7-8933-4F3A-8068-DF91E9F0EFAA}" dt="2022-05-06T13:50:22.844" v="3128" actId="6549"/>
          <ac:spMkLst>
            <pc:docMk/>
            <pc:sldMk cId="3461386505" sldId="2612"/>
            <ac:spMk id="3" creationId="{055D2376-3588-42A5-A138-B86EE1C607EA}"/>
          </ac:spMkLst>
        </pc:spChg>
      </pc:sldChg>
      <pc:sldChg chg="modSp new mod">
        <pc:chgData name="Bastian Veltin" userId="3277b318-c638-4b93-ab58-8b7541fcc078" providerId="ADAL" clId="{318628E7-8933-4F3A-8068-DF91E9F0EFAA}" dt="2022-05-17T10:52:18.105" v="4631" actId="27636"/>
        <pc:sldMkLst>
          <pc:docMk/>
          <pc:sldMk cId="910858004" sldId="2613"/>
        </pc:sldMkLst>
        <pc:spChg chg="mod">
          <ac:chgData name="Bastian Veltin" userId="3277b318-c638-4b93-ab58-8b7541fcc078" providerId="ADAL" clId="{318628E7-8933-4F3A-8068-DF91E9F0EFAA}" dt="2022-04-19T11:52:05.949" v="1169" actId="20577"/>
          <ac:spMkLst>
            <pc:docMk/>
            <pc:sldMk cId="910858004" sldId="2613"/>
            <ac:spMk id="2" creationId="{9F866F4A-9C6F-4CC2-A7F7-1C57F29475C3}"/>
          </ac:spMkLst>
        </pc:spChg>
        <pc:spChg chg="mod">
          <ac:chgData name="Bastian Veltin" userId="3277b318-c638-4b93-ab58-8b7541fcc078" providerId="ADAL" clId="{318628E7-8933-4F3A-8068-DF91E9F0EFAA}" dt="2022-05-17T10:52:18.105" v="4631" actId="27636"/>
          <ac:spMkLst>
            <pc:docMk/>
            <pc:sldMk cId="910858004" sldId="2613"/>
            <ac:spMk id="3" creationId="{D613045B-D1AC-43F8-8FB4-9231049461B6}"/>
          </ac:spMkLst>
        </pc:spChg>
      </pc:sldChg>
      <pc:sldChg chg="modSp new mod">
        <pc:chgData name="Bastian Veltin" userId="3277b318-c638-4b93-ab58-8b7541fcc078" providerId="ADAL" clId="{318628E7-8933-4F3A-8068-DF91E9F0EFAA}" dt="2022-04-13T16:04:30.246" v="304" actId="20577"/>
        <pc:sldMkLst>
          <pc:docMk/>
          <pc:sldMk cId="384150735" sldId="2614"/>
        </pc:sldMkLst>
        <pc:spChg chg="mod">
          <ac:chgData name="Bastian Veltin" userId="3277b318-c638-4b93-ab58-8b7541fcc078" providerId="ADAL" clId="{318628E7-8933-4F3A-8068-DF91E9F0EFAA}" dt="2022-04-13T15:56:43.129" v="251" actId="20577"/>
          <ac:spMkLst>
            <pc:docMk/>
            <pc:sldMk cId="384150735" sldId="2614"/>
            <ac:spMk id="2" creationId="{E965E322-B496-41B4-9D27-B1D72790EFBA}"/>
          </ac:spMkLst>
        </pc:spChg>
        <pc:spChg chg="mod">
          <ac:chgData name="Bastian Veltin" userId="3277b318-c638-4b93-ab58-8b7541fcc078" providerId="ADAL" clId="{318628E7-8933-4F3A-8068-DF91E9F0EFAA}" dt="2022-04-13T16:04:30.246" v="304" actId="20577"/>
          <ac:spMkLst>
            <pc:docMk/>
            <pc:sldMk cId="384150735" sldId="2614"/>
            <ac:spMk id="3" creationId="{C275B8BC-E725-4863-8531-E79C96631219}"/>
          </ac:spMkLst>
        </pc:spChg>
      </pc:sldChg>
      <pc:sldChg chg="addSp delSp modSp new mod ord">
        <pc:chgData name="Bastian Veltin" userId="3277b318-c638-4b93-ab58-8b7541fcc078" providerId="ADAL" clId="{318628E7-8933-4F3A-8068-DF91E9F0EFAA}" dt="2022-05-17T15:14:23.781" v="5637" actId="478"/>
        <pc:sldMkLst>
          <pc:docMk/>
          <pc:sldMk cId="2245167021" sldId="2615"/>
        </pc:sldMkLst>
        <pc:spChg chg="mod">
          <ac:chgData name="Bastian Veltin" userId="3277b318-c638-4b93-ab58-8b7541fcc078" providerId="ADAL" clId="{318628E7-8933-4F3A-8068-DF91E9F0EFAA}" dt="2022-04-13T15:56:58.345" v="267" actId="20577"/>
          <ac:spMkLst>
            <pc:docMk/>
            <pc:sldMk cId="2245167021" sldId="2615"/>
            <ac:spMk id="2" creationId="{BE977F67-1973-4E57-9DB9-C55FACAB5AB9}"/>
          </ac:spMkLst>
        </pc:spChg>
        <pc:spChg chg="mod">
          <ac:chgData name="Bastian Veltin" userId="3277b318-c638-4b93-ab58-8b7541fcc078" providerId="ADAL" clId="{318628E7-8933-4F3A-8068-DF91E9F0EFAA}" dt="2022-05-17T15:07:58.472" v="5526" actId="20577"/>
          <ac:spMkLst>
            <pc:docMk/>
            <pc:sldMk cId="2245167021" sldId="2615"/>
            <ac:spMk id="3" creationId="{4A315345-1BC1-41F0-A6FC-0B63659B1CA6}"/>
          </ac:spMkLst>
        </pc:spChg>
        <pc:spChg chg="add mod">
          <ac:chgData name="Bastian Veltin" userId="3277b318-c638-4b93-ab58-8b7541fcc078" providerId="ADAL" clId="{318628E7-8933-4F3A-8068-DF91E9F0EFAA}" dt="2022-05-17T15:14:19.787" v="5635" actId="1076"/>
          <ac:spMkLst>
            <pc:docMk/>
            <pc:sldMk cId="2245167021" sldId="2615"/>
            <ac:spMk id="4" creationId="{F5AFD9BC-FF42-1CC0-6DB1-B1F21ED27E3D}"/>
          </ac:spMkLst>
        </pc:spChg>
        <pc:spChg chg="add del mod">
          <ac:chgData name="Bastian Veltin" userId="3277b318-c638-4b93-ab58-8b7541fcc078" providerId="ADAL" clId="{318628E7-8933-4F3A-8068-DF91E9F0EFAA}" dt="2022-05-17T15:14:23.781" v="5637" actId="478"/>
          <ac:spMkLst>
            <pc:docMk/>
            <pc:sldMk cId="2245167021" sldId="2615"/>
            <ac:spMk id="5" creationId="{CA85C92A-C0E3-06EF-6CC9-918D0167420A}"/>
          </ac:spMkLst>
        </pc:spChg>
      </pc:sldChg>
      <pc:sldChg chg="addSp delSp modSp new mod">
        <pc:chgData name="Bastian Veltin" userId="3277b318-c638-4b93-ab58-8b7541fcc078" providerId="ADAL" clId="{318628E7-8933-4F3A-8068-DF91E9F0EFAA}" dt="2022-05-20T12:55:38.625" v="6068" actId="20577"/>
        <pc:sldMkLst>
          <pc:docMk/>
          <pc:sldMk cId="401153059" sldId="2616"/>
        </pc:sldMkLst>
        <pc:spChg chg="mod">
          <ac:chgData name="Bastian Veltin" userId="3277b318-c638-4b93-ab58-8b7541fcc078" providerId="ADAL" clId="{318628E7-8933-4F3A-8068-DF91E9F0EFAA}" dt="2022-04-13T16:05:13.735" v="313" actId="20577"/>
          <ac:spMkLst>
            <pc:docMk/>
            <pc:sldMk cId="401153059" sldId="2616"/>
            <ac:spMk id="2" creationId="{04E2D1C4-4724-457D-946B-BA5281500475}"/>
          </ac:spMkLst>
        </pc:spChg>
        <pc:spChg chg="mod">
          <ac:chgData name="Bastian Veltin" userId="3277b318-c638-4b93-ab58-8b7541fcc078" providerId="ADAL" clId="{318628E7-8933-4F3A-8068-DF91E9F0EFAA}" dt="2022-05-20T12:55:38.625" v="6068" actId="20577"/>
          <ac:spMkLst>
            <pc:docMk/>
            <pc:sldMk cId="401153059" sldId="2616"/>
            <ac:spMk id="3" creationId="{332D7D26-1218-493F-AA77-430A9270BD22}"/>
          </ac:spMkLst>
        </pc:spChg>
        <pc:spChg chg="add mod">
          <ac:chgData name="Bastian Veltin" userId="3277b318-c638-4b93-ab58-8b7541fcc078" providerId="ADAL" clId="{318628E7-8933-4F3A-8068-DF91E9F0EFAA}" dt="2022-05-20T12:42:58.905" v="6066" actId="14100"/>
          <ac:spMkLst>
            <pc:docMk/>
            <pc:sldMk cId="401153059" sldId="2616"/>
            <ac:spMk id="4" creationId="{8E36A655-C7ED-CC8A-4F13-F873D9A94FA1}"/>
          </ac:spMkLst>
        </pc:spChg>
        <pc:spChg chg="add del">
          <ac:chgData name="Bastian Veltin" userId="3277b318-c638-4b93-ab58-8b7541fcc078" providerId="ADAL" clId="{318628E7-8933-4F3A-8068-DF91E9F0EFAA}" dt="2022-05-20T12:43:05.177" v="6067" actId="478"/>
          <ac:spMkLst>
            <pc:docMk/>
            <pc:sldMk cId="401153059" sldId="2616"/>
            <ac:spMk id="5" creationId="{E4C728AE-EFC3-F25F-E8A8-8E4739C9B9A1}"/>
          </ac:spMkLst>
        </pc:spChg>
      </pc:sldChg>
      <pc:sldChg chg="modSp new mod">
        <pc:chgData name="Bastian Veltin" userId="3277b318-c638-4b93-ab58-8b7541fcc078" providerId="ADAL" clId="{318628E7-8933-4F3A-8068-DF91E9F0EFAA}" dt="2022-05-20T13:18:17.923" v="6096" actId="20577"/>
        <pc:sldMkLst>
          <pc:docMk/>
          <pc:sldMk cId="1047377255" sldId="2617"/>
        </pc:sldMkLst>
        <pc:spChg chg="mod">
          <ac:chgData name="Bastian Veltin" userId="3277b318-c638-4b93-ab58-8b7541fcc078" providerId="ADAL" clId="{318628E7-8933-4F3A-8068-DF91E9F0EFAA}" dt="2022-04-13T16:05:34.040" v="337" actId="20577"/>
          <ac:spMkLst>
            <pc:docMk/>
            <pc:sldMk cId="1047377255" sldId="2617"/>
            <ac:spMk id="2" creationId="{AAF499EB-D626-478B-8ED2-407948F1514B}"/>
          </ac:spMkLst>
        </pc:spChg>
        <pc:spChg chg="mod">
          <ac:chgData name="Bastian Veltin" userId="3277b318-c638-4b93-ab58-8b7541fcc078" providerId="ADAL" clId="{318628E7-8933-4F3A-8068-DF91E9F0EFAA}" dt="2022-05-20T13:18:17.923" v="6096" actId="20577"/>
          <ac:spMkLst>
            <pc:docMk/>
            <pc:sldMk cId="1047377255" sldId="2617"/>
            <ac:spMk id="3" creationId="{03139806-8E18-4594-85B9-AD4553F14E76}"/>
          </ac:spMkLst>
        </pc:spChg>
      </pc:sldChg>
      <pc:sldChg chg="addSp delSp modSp new mod modClrScheme chgLayout">
        <pc:chgData name="Bastian Veltin" userId="3277b318-c638-4b93-ab58-8b7541fcc078" providerId="ADAL" clId="{318628E7-8933-4F3A-8068-DF91E9F0EFAA}" dt="2022-04-13T16:05:52.800" v="348" actId="20577"/>
        <pc:sldMkLst>
          <pc:docMk/>
          <pc:sldMk cId="4133202861" sldId="2618"/>
        </pc:sldMkLst>
        <pc:spChg chg="del mod ord">
          <ac:chgData name="Bastian Veltin" userId="3277b318-c638-4b93-ab58-8b7541fcc078" providerId="ADAL" clId="{318628E7-8933-4F3A-8068-DF91E9F0EFAA}" dt="2022-04-13T16:05:49.227" v="343" actId="700"/>
          <ac:spMkLst>
            <pc:docMk/>
            <pc:sldMk cId="4133202861" sldId="2618"/>
            <ac:spMk id="2" creationId="{F6E73015-3427-4307-B54D-C8723CD532F5}"/>
          </ac:spMkLst>
        </pc:spChg>
        <pc:spChg chg="del mod ord">
          <ac:chgData name="Bastian Veltin" userId="3277b318-c638-4b93-ab58-8b7541fcc078" providerId="ADAL" clId="{318628E7-8933-4F3A-8068-DF91E9F0EFAA}" dt="2022-04-13T16:05:49.227" v="343" actId="700"/>
          <ac:spMkLst>
            <pc:docMk/>
            <pc:sldMk cId="4133202861" sldId="2618"/>
            <ac:spMk id="3" creationId="{CD7FE859-2909-4FD3-ABCC-380FABF048CD}"/>
          </ac:spMkLst>
        </pc:spChg>
        <pc:spChg chg="add mod ord">
          <ac:chgData name="Bastian Veltin" userId="3277b318-c638-4b93-ab58-8b7541fcc078" providerId="ADAL" clId="{318628E7-8933-4F3A-8068-DF91E9F0EFAA}" dt="2022-04-13T16:05:52.800" v="348" actId="20577"/>
          <ac:spMkLst>
            <pc:docMk/>
            <pc:sldMk cId="4133202861" sldId="2618"/>
            <ac:spMk id="4" creationId="{8DCF1F6B-3335-478C-9133-0E3B3CE7A1DD}"/>
          </ac:spMkLst>
        </pc:spChg>
        <pc:spChg chg="add mod ord">
          <ac:chgData name="Bastian Veltin" userId="3277b318-c638-4b93-ab58-8b7541fcc078" providerId="ADAL" clId="{318628E7-8933-4F3A-8068-DF91E9F0EFAA}" dt="2022-04-13T16:05:49.227" v="343" actId="700"/>
          <ac:spMkLst>
            <pc:docMk/>
            <pc:sldMk cId="4133202861" sldId="2618"/>
            <ac:spMk id="5" creationId="{16627766-3542-4777-ABCB-89F2451CFECD}"/>
          </ac:spMkLst>
        </pc:spChg>
      </pc:sldChg>
      <pc:sldChg chg="modSp new mod ord">
        <pc:chgData name="Bastian Veltin" userId="3277b318-c638-4b93-ab58-8b7541fcc078" providerId="ADAL" clId="{318628E7-8933-4F3A-8068-DF91E9F0EFAA}" dt="2022-05-13T14:45:10.970" v="4155" actId="20577"/>
        <pc:sldMkLst>
          <pc:docMk/>
          <pc:sldMk cId="2945966586" sldId="2619"/>
        </pc:sldMkLst>
        <pc:spChg chg="mod">
          <ac:chgData name="Bastian Veltin" userId="3277b318-c638-4b93-ab58-8b7541fcc078" providerId="ADAL" clId="{318628E7-8933-4F3A-8068-DF91E9F0EFAA}" dt="2022-04-13T16:11:12.318" v="370" actId="20577"/>
          <ac:spMkLst>
            <pc:docMk/>
            <pc:sldMk cId="2945966586" sldId="2619"/>
            <ac:spMk id="2" creationId="{A054D7BC-3635-437D-AD84-0CADDBEAAC38}"/>
          </ac:spMkLst>
        </pc:spChg>
        <pc:spChg chg="mod">
          <ac:chgData name="Bastian Veltin" userId="3277b318-c638-4b93-ab58-8b7541fcc078" providerId="ADAL" clId="{318628E7-8933-4F3A-8068-DF91E9F0EFAA}" dt="2022-05-13T14:45:10.970" v="4155" actId="20577"/>
          <ac:spMkLst>
            <pc:docMk/>
            <pc:sldMk cId="2945966586" sldId="2619"/>
            <ac:spMk id="3" creationId="{3FCEFD97-CB61-4AEC-A539-9ADD3AAEC278}"/>
          </ac:spMkLst>
        </pc:spChg>
      </pc:sldChg>
      <pc:sldChg chg="addSp delSp modSp new mod ord">
        <pc:chgData name="Bastian Veltin" userId="3277b318-c638-4b93-ab58-8b7541fcc078" providerId="ADAL" clId="{318628E7-8933-4F3A-8068-DF91E9F0EFAA}" dt="2022-05-17T10:20:51.414" v="4198"/>
        <pc:sldMkLst>
          <pc:docMk/>
          <pc:sldMk cId="1758109189" sldId="2620"/>
        </pc:sldMkLst>
        <pc:spChg chg="mod">
          <ac:chgData name="Bastian Veltin" userId="3277b318-c638-4b93-ab58-8b7541fcc078" providerId="ADAL" clId="{318628E7-8933-4F3A-8068-DF91E9F0EFAA}" dt="2022-05-06T11:55:49.265" v="1562" actId="20577"/>
          <ac:spMkLst>
            <pc:docMk/>
            <pc:sldMk cId="1758109189" sldId="2620"/>
            <ac:spMk id="2" creationId="{335FB6E7-3DE2-5B60-8EC9-8BA73DBB5818}"/>
          </ac:spMkLst>
        </pc:spChg>
        <pc:spChg chg="mod">
          <ac:chgData name="Bastian Veltin" userId="3277b318-c638-4b93-ab58-8b7541fcc078" providerId="ADAL" clId="{318628E7-8933-4F3A-8068-DF91E9F0EFAA}" dt="2022-05-06T12:48:00.839" v="2172" actId="20577"/>
          <ac:spMkLst>
            <pc:docMk/>
            <pc:sldMk cId="1758109189" sldId="2620"/>
            <ac:spMk id="3" creationId="{EDC1810E-32BC-065A-DF82-DF134B29BB8A}"/>
          </ac:spMkLst>
        </pc:spChg>
        <pc:spChg chg="add mod">
          <ac:chgData name="Bastian Veltin" userId="3277b318-c638-4b93-ab58-8b7541fcc078" providerId="ADAL" clId="{318628E7-8933-4F3A-8068-DF91E9F0EFAA}" dt="2022-05-06T12:51:17.701" v="2189" actId="14100"/>
          <ac:spMkLst>
            <pc:docMk/>
            <pc:sldMk cId="1758109189" sldId="2620"/>
            <ac:spMk id="4" creationId="{FAAF3CDA-9960-67EE-AC8A-914E904A4CC5}"/>
          </ac:spMkLst>
        </pc:spChg>
        <pc:spChg chg="add del mod">
          <ac:chgData name="Bastian Veltin" userId="3277b318-c638-4b93-ab58-8b7541fcc078" providerId="ADAL" clId="{318628E7-8933-4F3A-8068-DF91E9F0EFAA}" dt="2022-05-06T12:49:41.198" v="2178" actId="478"/>
          <ac:spMkLst>
            <pc:docMk/>
            <pc:sldMk cId="1758109189" sldId="2620"/>
            <ac:spMk id="5" creationId="{A8101DF6-6866-E1D2-D124-213F3A2D4632}"/>
          </ac:spMkLst>
        </pc:spChg>
        <pc:spChg chg="add mod ord">
          <ac:chgData name="Bastian Veltin" userId="3277b318-c638-4b93-ab58-8b7541fcc078" providerId="ADAL" clId="{318628E7-8933-4F3A-8068-DF91E9F0EFAA}" dt="2022-05-06T12:51:14.806" v="2188" actId="14100"/>
          <ac:spMkLst>
            <pc:docMk/>
            <pc:sldMk cId="1758109189" sldId="2620"/>
            <ac:spMk id="6" creationId="{AC6864D8-43C0-54C7-F4C6-F5EAD79432E4}"/>
          </ac:spMkLst>
        </pc:spChg>
      </pc:sldChg>
      <pc:sldChg chg="addSp delSp modSp new mod">
        <pc:chgData name="Bastian Veltin" userId="3277b318-c638-4b93-ab58-8b7541fcc078" providerId="ADAL" clId="{318628E7-8933-4F3A-8068-DF91E9F0EFAA}" dt="2022-05-13T14:51:01.046" v="4157" actId="14100"/>
        <pc:sldMkLst>
          <pc:docMk/>
          <pc:sldMk cId="2224318193" sldId="2621"/>
        </pc:sldMkLst>
        <pc:spChg chg="mod">
          <ac:chgData name="Bastian Veltin" userId="3277b318-c638-4b93-ab58-8b7541fcc078" providerId="ADAL" clId="{318628E7-8933-4F3A-8068-DF91E9F0EFAA}" dt="2022-05-06T11:56:14.732" v="1609" actId="20577"/>
          <ac:spMkLst>
            <pc:docMk/>
            <pc:sldMk cId="2224318193" sldId="2621"/>
            <ac:spMk id="2" creationId="{B308AA51-81E9-AAB3-BA8B-86E7977B13AC}"/>
          </ac:spMkLst>
        </pc:spChg>
        <pc:spChg chg="mod">
          <ac:chgData name="Bastian Veltin" userId="3277b318-c638-4b93-ab58-8b7541fcc078" providerId="ADAL" clId="{318628E7-8933-4F3A-8068-DF91E9F0EFAA}" dt="2022-05-06T14:49:48.477" v="4026" actId="20577"/>
          <ac:spMkLst>
            <pc:docMk/>
            <pc:sldMk cId="2224318193" sldId="2621"/>
            <ac:spMk id="3" creationId="{0F5F754C-4125-B2FA-4A2F-8D3B782F6A0A}"/>
          </ac:spMkLst>
        </pc:spChg>
        <pc:spChg chg="add mod">
          <ac:chgData name="Bastian Veltin" userId="3277b318-c638-4b93-ab58-8b7541fcc078" providerId="ADAL" clId="{318628E7-8933-4F3A-8068-DF91E9F0EFAA}" dt="2022-05-13T14:51:01.046" v="4157" actId="14100"/>
          <ac:spMkLst>
            <pc:docMk/>
            <pc:sldMk cId="2224318193" sldId="2621"/>
            <ac:spMk id="4" creationId="{A0953F6B-9746-E934-338E-99F67D84FCA8}"/>
          </ac:spMkLst>
        </pc:spChg>
        <pc:spChg chg="add del mod">
          <ac:chgData name="Bastian Veltin" userId="3277b318-c638-4b93-ab58-8b7541fcc078" providerId="ADAL" clId="{318628E7-8933-4F3A-8068-DF91E9F0EFAA}" dt="2022-05-06T12:31:28.688" v="1873" actId="478"/>
          <ac:spMkLst>
            <pc:docMk/>
            <pc:sldMk cId="2224318193" sldId="2621"/>
            <ac:spMk id="5" creationId="{8F7170C4-5345-2B99-7DFC-A588F2CCAD22}"/>
          </ac:spMkLst>
        </pc:spChg>
        <pc:spChg chg="add mod">
          <ac:chgData name="Bastian Veltin" userId="3277b318-c638-4b93-ab58-8b7541fcc078" providerId="ADAL" clId="{318628E7-8933-4F3A-8068-DF91E9F0EFAA}" dt="2022-05-13T14:50:56.552" v="4156" actId="14100"/>
          <ac:spMkLst>
            <pc:docMk/>
            <pc:sldMk cId="2224318193" sldId="2621"/>
            <ac:spMk id="6" creationId="{F10C6F03-C04D-8F57-09FB-8C25812289E8}"/>
          </ac:spMkLst>
        </pc:spChg>
        <pc:spChg chg="add del mod">
          <ac:chgData name="Bastian Veltin" userId="3277b318-c638-4b93-ab58-8b7541fcc078" providerId="ADAL" clId="{318628E7-8933-4F3A-8068-DF91E9F0EFAA}" dt="2022-05-06T12:31:23.477" v="1871"/>
          <ac:spMkLst>
            <pc:docMk/>
            <pc:sldMk cId="2224318193" sldId="2621"/>
            <ac:spMk id="7" creationId="{77D309CA-21F3-22C3-B8DB-6CAC961B31C2}"/>
          </ac:spMkLst>
        </pc:spChg>
      </pc:sldChg>
      <pc:sldChg chg="addSp delSp modSp new mod">
        <pc:chgData name="Bastian Veltin" userId="3277b318-c638-4b93-ab58-8b7541fcc078" providerId="ADAL" clId="{318628E7-8933-4F3A-8068-DF91E9F0EFAA}" dt="2022-05-06T14:30:42.360" v="3781" actId="478"/>
        <pc:sldMkLst>
          <pc:docMk/>
          <pc:sldMk cId="2624551747" sldId="2622"/>
        </pc:sldMkLst>
        <pc:spChg chg="mod">
          <ac:chgData name="Bastian Veltin" userId="3277b318-c638-4b93-ab58-8b7541fcc078" providerId="ADAL" clId="{318628E7-8933-4F3A-8068-DF91E9F0EFAA}" dt="2022-05-06T12:06:01.006" v="1677" actId="20577"/>
          <ac:spMkLst>
            <pc:docMk/>
            <pc:sldMk cId="2624551747" sldId="2622"/>
            <ac:spMk id="2" creationId="{0216DCAA-5E1B-0629-C1A5-396496F43115}"/>
          </ac:spMkLst>
        </pc:spChg>
        <pc:spChg chg="mod">
          <ac:chgData name="Bastian Veltin" userId="3277b318-c638-4b93-ab58-8b7541fcc078" providerId="ADAL" clId="{318628E7-8933-4F3A-8068-DF91E9F0EFAA}" dt="2022-05-06T14:10:10.192" v="3363" actId="20577"/>
          <ac:spMkLst>
            <pc:docMk/>
            <pc:sldMk cId="2624551747" sldId="2622"/>
            <ac:spMk id="3" creationId="{9C0E0973-066A-A11C-2223-9B6ADDAC4165}"/>
          </ac:spMkLst>
        </pc:spChg>
        <pc:spChg chg="add del mod">
          <ac:chgData name="Bastian Veltin" userId="3277b318-c638-4b93-ab58-8b7541fcc078" providerId="ADAL" clId="{318628E7-8933-4F3A-8068-DF91E9F0EFAA}" dt="2022-05-06T14:08:40.932" v="3313" actId="478"/>
          <ac:spMkLst>
            <pc:docMk/>
            <pc:sldMk cId="2624551747" sldId="2622"/>
            <ac:spMk id="4" creationId="{4D72EB80-3BE1-DB33-BA43-A0446B10CB76}"/>
          </ac:spMkLst>
        </pc:spChg>
        <pc:spChg chg="add mod">
          <ac:chgData name="Bastian Veltin" userId="3277b318-c638-4b93-ab58-8b7541fcc078" providerId="ADAL" clId="{318628E7-8933-4F3A-8068-DF91E9F0EFAA}" dt="2022-05-06T14:08:27.020" v="3310" actId="1076"/>
          <ac:spMkLst>
            <pc:docMk/>
            <pc:sldMk cId="2624551747" sldId="2622"/>
            <ac:spMk id="5" creationId="{54F4BBCA-D18B-D614-53EB-97393F89B771}"/>
          </ac:spMkLst>
        </pc:spChg>
        <pc:spChg chg="add del mod">
          <ac:chgData name="Bastian Veltin" userId="3277b318-c638-4b93-ab58-8b7541fcc078" providerId="ADAL" clId="{318628E7-8933-4F3A-8068-DF91E9F0EFAA}" dt="2022-05-06T14:08:45.019" v="3315" actId="478"/>
          <ac:spMkLst>
            <pc:docMk/>
            <pc:sldMk cId="2624551747" sldId="2622"/>
            <ac:spMk id="6" creationId="{0B574B3A-E2D1-0432-5D13-0853BB840911}"/>
          </ac:spMkLst>
        </pc:spChg>
        <pc:spChg chg="add mod">
          <ac:chgData name="Bastian Veltin" userId="3277b318-c638-4b93-ab58-8b7541fcc078" providerId="ADAL" clId="{318628E7-8933-4F3A-8068-DF91E9F0EFAA}" dt="2022-05-06T14:11:00.796" v="3371" actId="1076"/>
          <ac:spMkLst>
            <pc:docMk/>
            <pc:sldMk cId="2624551747" sldId="2622"/>
            <ac:spMk id="7" creationId="{6A5A4996-D93B-3864-69D5-DAAA5B217D7B}"/>
          </ac:spMkLst>
        </pc:spChg>
        <pc:spChg chg="add del mod">
          <ac:chgData name="Bastian Veltin" userId="3277b318-c638-4b93-ab58-8b7541fcc078" providerId="ADAL" clId="{318628E7-8933-4F3A-8068-DF91E9F0EFAA}" dt="2022-05-06T14:30:42.360" v="3781" actId="478"/>
          <ac:spMkLst>
            <pc:docMk/>
            <pc:sldMk cId="2624551747" sldId="2622"/>
            <ac:spMk id="8" creationId="{00DE94C7-03EF-6C11-1E04-E4A715312B74}"/>
          </ac:spMkLst>
        </pc:spChg>
      </pc:sldChg>
      <pc:sldChg chg="addSp delSp modSp new mod">
        <pc:chgData name="Bastian Veltin" userId="3277b318-c638-4b93-ab58-8b7541fcc078" providerId="ADAL" clId="{318628E7-8933-4F3A-8068-DF91E9F0EFAA}" dt="2022-05-06T13:37:23.835" v="2878" actId="1076"/>
        <pc:sldMkLst>
          <pc:docMk/>
          <pc:sldMk cId="3978008779" sldId="2623"/>
        </pc:sldMkLst>
        <pc:spChg chg="mod">
          <ac:chgData name="Bastian Veltin" userId="3277b318-c638-4b93-ab58-8b7541fcc078" providerId="ADAL" clId="{318628E7-8933-4F3A-8068-DF91E9F0EFAA}" dt="2022-05-06T12:18:28.764" v="1833" actId="20577"/>
          <ac:spMkLst>
            <pc:docMk/>
            <pc:sldMk cId="3978008779" sldId="2623"/>
            <ac:spMk id="2" creationId="{375D793F-9BED-9937-B07E-EE62A7DBFA57}"/>
          </ac:spMkLst>
        </pc:spChg>
        <pc:spChg chg="mod">
          <ac:chgData name="Bastian Veltin" userId="3277b318-c638-4b93-ab58-8b7541fcc078" providerId="ADAL" clId="{318628E7-8933-4F3A-8068-DF91E9F0EFAA}" dt="2022-05-06T12:18:45.334" v="1835" actId="14100"/>
          <ac:spMkLst>
            <pc:docMk/>
            <pc:sldMk cId="3978008779" sldId="2623"/>
            <ac:spMk id="3" creationId="{D8B4AAA0-A0C6-DE3A-DCF6-0E44CBC8E2AF}"/>
          </ac:spMkLst>
        </pc:spChg>
        <pc:spChg chg="add mod">
          <ac:chgData name="Bastian Veltin" userId="3277b318-c638-4b93-ab58-8b7541fcc078" providerId="ADAL" clId="{318628E7-8933-4F3A-8068-DF91E9F0EFAA}" dt="2022-05-06T12:17:45.795" v="1800" actId="1076"/>
          <ac:spMkLst>
            <pc:docMk/>
            <pc:sldMk cId="3978008779" sldId="2623"/>
            <ac:spMk id="4" creationId="{1047E71F-693A-805F-E140-D15C6C29A4B8}"/>
          </ac:spMkLst>
        </pc:spChg>
        <pc:spChg chg="add mod">
          <ac:chgData name="Bastian Veltin" userId="3277b318-c638-4b93-ab58-8b7541fcc078" providerId="ADAL" clId="{318628E7-8933-4F3A-8068-DF91E9F0EFAA}" dt="2022-05-06T12:17:45.795" v="1800" actId="1076"/>
          <ac:spMkLst>
            <pc:docMk/>
            <pc:sldMk cId="3978008779" sldId="2623"/>
            <ac:spMk id="5" creationId="{7ACEE7E5-D7BC-7FE8-899D-61DE48EAA2D5}"/>
          </ac:spMkLst>
        </pc:spChg>
        <pc:spChg chg="add del mod">
          <ac:chgData name="Bastian Veltin" userId="3277b318-c638-4b93-ab58-8b7541fcc078" providerId="ADAL" clId="{318628E7-8933-4F3A-8068-DF91E9F0EFAA}" dt="2022-05-06T12:18:48.576" v="1836" actId="21"/>
          <ac:spMkLst>
            <pc:docMk/>
            <pc:sldMk cId="3978008779" sldId="2623"/>
            <ac:spMk id="6" creationId="{CF052706-5ADB-32D4-6689-F6EBB51A6D84}"/>
          </ac:spMkLst>
        </pc:spChg>
        <pc:spChg chg="add del mod">
          <ac:chgData name="Bastian Veltin" userId="3277b318-c638-4b93-ab58-8b7541fcc078" providerId="ADAL" clId="{318628E7-8933-4F3A-8068-DF91E9F0EFAA}" dt="2022-05-06T12:18:48.576" v="1836" actId="21"/>
          <ac:spMkLst>
            <pc:docMk/>
            <pc:sldMk cId="3978008779" sldId="2623"/>
            <ac:spMk id="7" creationId="{95CD59AB-FCB7-3F2F-B0D1-72787048DD35}"/>
          </ac:spMkLst>
        </pc:spChg>
        <pc:spChg chg="add mod">
          <ac:chgData name="Bastian Veltin" userId="3277b318-c638-4b93-ab58-8b7541fcc078" providerId="ADAL" clId="{318628E7-8933-4F3A-8068-DF91E9F0EFAA}" dt="2022-05-06T13:37:23.835" v="2878" actId="1076"/>
          <ac:spMkLst>
            <pc:docMk/>
            <pc:sldMk cId="3978008779" sldId="2623"/>
            <ac:spMk id="8" creationId="{5825B0F2-D0F1-53E6-F30D-6A1E2F7BD800}"/>
          </ac:spMkLst>
        </pc:spChg>
        <pc:spChg chg="add mod">
          <ac:chgData name="Bastian Veltin" userId="3277b318-c638-4b93-ab58-8b7541fcc078" providerId="ADAL" clId="{318628E7-8933-4F3A-8068-DF91E9F0EFAA}" dt="2022-05-06T13:37:23.835" v="2878" actId="1076"/>
          <ac:spMkLst>
            <pc:docMk/>
            <pc:sldMk cId="3978008779" sldId="2623"/>
            <ac:spMk id="9" creationId="{9D62616C-51A2-9984-9C03-040DE24FF475}"/>
          </ac:spMkLst>
        </pc:spChg>
      </pc:sldChg>
      <pc:sldChg chg="addSp delSp modSp new del mod">
        <pc:chgData name="Bastian Veltin" userId="3277b318-c638-4b93-ab58-8b7541fcc078" providerId="ADAL" clId="{318628E7-8933-4F3A-8068-DF91E9F0EFAA}" dt="2022-05-06T13:37:25.717" v="2879" actId="47"/>
        <pc:sldMkLst>
          <pc:docMk/>
          <pc:sldMk cId="4238091776" sldId="2624"/>
        </pc:sldMkLst>
        <pc:spChg chg="mod">
          <ac:chgData name="Bastian Veltin" userId="3277b318-c638-4b93-ab58-8b7541fcc078" providerId="ADAL" clId="{318628E7-8933-4F3A-8068-DF91E9F0EFAA}" dt="2022-05-06T12:19:23.412" v="1850" actId="20577"/>
          <ac:spMkLst>
            <pc:docMk/>
            <pc:sldMk cId="4238091776" sldId="2624"/>
            <ac:spMk id="2" creationId="{F06B0ECB-287B-AD7C-2373-BEB2DD203B05}"/>
          </ac:spMkLst>
        </pc:spChg>
        <pc:spChg chg="add del mod">
          <ac:chgData name="Bastian Veltin" userId="3277b318-c638-4b93-ab58-8b7541fcc078" providerId="ADAL" clId="{318628E7-8933-4F3A-8068-DF91E9F0EFAA}" dt="2022-05-06T13:37:18.403" v="2876" actId="21"/>
          <ac:spMkLst>
            <pc:docMk/>
            <pc:sldMk cId="4238091776" sldId="2624"/>
            <ac:spMk id="4" creationId="{99B03271-4E08-3A66-A924-44386B13CEDD}"/>
          </ac:spMkLst>
        </pc:spChg>
        <pc:spChg chg="add del mod">
          <ac:chgData name="Bastian Veltin" userId="3277b318-c638-4b93-ab58-8b7541fcc078" providerId="ADAL" clId="{318628E7-8933-4F3A-8068-DF91E9F0EFAA}" dt="2022-05-06T13:37:18.403" v="2876" actId="21"/>
          <ac:spMkLst>
            <pc:docMk/>
            <pc:sldMk cId="4238091776" sldId="2624"/>
            <ac:spMk id="5" creationId="{623E11C4-8ACF-C385-E9D7-080A20D29A3A}"/>
          </ac:spMkLst>
        </pc:spChg>
      </pc:sldChg>
      <pc:sldChg chg="addSp delSp modSp new mod modClrScheme chgLayout">
        <pc:chgData name="Bastian Veltin" userId="3277b318-c638-4b93-ab58-8b7541fcc078" providerId="ADAL" clId="{318628E7-8933-4F3A-8068-DF91E9F0EFAA}" dt="2022-05-06T12:23:09.911" v="1867" actId="20577"/>
        <pc:sldMkLst>
          <pc:docMk/>
          <pc:sldMk cId="2823290936" sldId="2625"/>
        </pc:sldMkLst>
        <pc:spChg chg="del mod ord">
          <ac:chgData name="Bastian Veltin" userId="3277b318-c638-4b93-ab58-8b7541fcc078" providerId="ADAL" clId="{318628E7-8933-4F3A-8068-DF91E9F0EFAA}" dt="2022-05-06T12:22:56.352" v="1852" actId="700"/>
          <ac:spMkLst>
            <pc:docMk/>
            <pc:sldMk cId="2823290936" sldId="2625"/>
            <ac:spMk id="2" creationId="{5F0B6458-0DF8-4948-E68A-27A1A2A31376}"/>
          </ac:spMkLst>
        </pc:spChg>
        <pc:spChg chg="del mod ord">
          <ac:chgData name="Bastian Veltin" userId="3277b318-c638-4b93-ab58-8b7541fcc078" providerId="ADAL" clId="{318628E7-8933-4F3A-8068-DF91E9F0EFAA}" dt="2022-05-06T12:22:56.352" v="1852" actId="700"/>
          <ac:spMkLst>
            <pc:docMk/>
            <pc:sldMk cId="2823290936" sldId="2625"/>
            <ac:spMk id="3" creationId="{0E8834A2-232B-3F38-DDD3-0A9A4C60AE39}"/>
          </ac:spMkLst>
        </pc:spChg>
        <pc:spChg chg="add del mod ord">
          <ac:chgData name="Bastian Veltin" userId="3277b318-c638-4b93-ab58-8b7541fcc078" providerId="ADAL" clId="{318628E7-8933-4F3A-8068-DF91E9F0EFAA}" dt="2022-05-06T12:23:04.948" v="1853" actId="700"/>
          <ac:spMkLst>
            <pc:docMk/>
            <pc:sldMk cId="2823290936" sldId="2625"/>
            <ac:spMk id="4" creationId="{9D41EF69-3271-333C-5E33-3DBF2FC3441C}"/>
          </ac:spMkLst>
        </pc:spChg>
        <pc:spChg chg="add del mod ord">
          <ac:chgData name="Bastian Veltin" userId="3277b318-c638-4b93-ab58-8b7541fcc078" providerId="ADAL" clId="{318628E7-8933-4F3A-8068-DF91E9F0EFAA}" dt="2022-05-06T12:23:04.948" v="1853" actId="700"/>
          <ac:spMkLst>
            <pc:docMk/>
            <pc:sldMk cId="2823290936" sldId="2625"/>
            <ac:spMk id="5" creationId="{0965A434-3629-75AB-0738-2450A2837B02}"/>
          </ac:spMkLst>
        </pc:spChg>
        <pc:spChg chg="add mod ord">
          <ac:chgData name="Bastian Veltin" userId="3277b318-c638-4b93-ab58-8b7541fcc078" providerId="ADAL" clId="{318628E7-8933-4F3A-8068-DF91E9F0EFAA}" dt="2022-05-06T12:23:09.911" v="1867" actId="20577"/>
          <ac:spMkLst>
            <pc:docMk/>
            <pc:sldMk cId="2823290936" sldId="2625"/>
            <ac:spMk id="6" creationId="{5E53C27A-1ECD-87AE-1525-600570F91B00}"/>
          </ac:spMkLst>
        </pc:spChg>
        <pc:spChg chg="add mod ord">
          <ac:chgData name="Bastian Veltin" userId="3277b318-c638-4b93-ab58-8b7541fcc078" providerId="ADAL" clId="{318628E7-8933-4F3A-8068-DF91E9F0EFAA}" dt="2022-05-06T12:23:04.948" v="1853" actId="700"/>
          <ac:spMkLst>
            <pc:docMk/>
            <pc:sldMk cId="2823290936" sldId="2625"/>
            <ac:spMk id="7" creationId="{73EE1948-F81F-90E2-E4C5-4BCCF65D6F34}"/>
          </ac:spMkLst>
        </pc:spChg>
      </pc:sldChg>
      <pc:sldChg chg="modSp new del mod">
        <pc:chgData name="Bastian Veltin" userId="3277b318-c638-4b93-ab58-8b7541fcc078" providerId="ADAL" clId="{318628E7-8933-4F3A-8068-DF91E9F0EFAA}" dt="2022-05-06T12:35:59.686" v="1932" actId="47"/>
        <pc:sldMkLst>
          <pc:docMk/>
          <pc:sldMk cId="2123044201" sldId="2626"/>
        </pc:sldMkLst>
        <pc:spChg chg="mod">
          <ac:chgData name="Bastian Veltin" userId="3277b318-c638-4b93-ab58-8b7541fcc078" providerId="ADAL" clId="{318628E7-8933-4F3A-8068-DF91E9F0EFAA}" dt="2022-05-06T12:33:59.319" v="1930" actId="20577"/>
          <ac:spMkLst>
            <pc:docMk/>
            <pc:sldMk cId="2123044201" sldId="2626"/>
            <ac:spMk id="2" creationId="{099F3D06-3E13-50B0-8910-213108A3A8CE}"/>
          </ac:spMkLst>
        </pc:spChg>
      </pc:sldChg>
      <pc:sldChg chg="modSp new mod ord">
        <pc:chgData name="Bastian Veltin" userId="3277b318-c638-4b93-ab58-8b7541fcc078" providerId="ADAL" clId="{318628E7-8933-4F3A-8068-DF91E9F0EFAA}" dt="2022-05-17T15:19:00.175" v="5706" actId="20577"/>
        <pc:sldMkLst>
          <pc:docMk/>
          <pc:sldMk cId="4088699800" sldId="2626"/>
        </pc:sldMkLst>
        <pc:spChg chg="mod">
          <ac:chgData name="Bastian Veltin" userId="3277b318-c638-4b93-ab58-8b7541fcc078" providerId="ADAL" clId="{318628E7-8933-4F3A-8068-DF91E9F0EFAA}" dt="2022-05-06T12:36:25.192" v="1945" actId="20577"/>
          <ac:spMkLst>
            <pc:docMk/>
            <pc:sldMk cId="4088699800" sldId="2626"/>
            <ac:spMk id="2" creationId="{92DAEB6D-5232-2ED1-ED8F-3FE74E3A88D8}"/>
          </ac:spMkLst>
        </pc:spChg>
        <pc:spChg chg="mod">
          <ac:chgData name="Bastian Veltin" userId="3277b318-c638-4b93-ab58-8b7541fcc078" providerId="ADAL" clId="{318628E7-8933-4F3A-8068-DF91E9F0EFAA}" dt="2022-05-17T15:19:00.175" v="5706" actId="20577"/>
          <ac:spMkLst>
            <pc:docMk/>
            <pc:sldMk cId="4088699800" sldId="2626"/>
            <ac:spMk id="3" creationId="{DC73CBAD-1FD2-573F-98AF-E204A2AADCFD}"/>
          </ac:spMkLst>
        </pc:spChg>
      </pc:sldChg>
      <pc:sldChg chg="addSp delSp modSp new mod ord">
        <pc:chgData name="Bastian Veltin" userId="3277b318-c638-4b93-ab58-8b7541fcc078" providerId="ADAL" clId="{318628E7-8933-4F3A-8068-DF91E9F0EFAA}" dt="2022-05-17T11:25:31.886" v="5183" actId="20577"/>
        <pc:sldMkLst>
          <pc:docMk/>
          <pc:sldMk cId="1440382044" sldId="2627"/>
        </pc:sldMkLst>
        <pc:spChg chg="mod">
          <ac:chgData name="Bastian Veltin" userId="3277b318-c638-4b93-ab58-8b7541fcc078" providerId="ADAL" clId="{318628E7-8933-4F3A-8068-DF91E9F0EFAA}" dt="2022-05-17T11:25:31.886" v="5183" actId="20577"/>
          <ac:spMkLst>
            <pc:docMk/>
            <pc:sldMk cId="1440382044" sldId="2627"/>
            <ac:spMk id="2" creationId="{ACC2C1BF-5F0C-80CB-12DE-F13C7720345C}"/>
          </ac:spMkLst>
        </pc:spChg>
        <pc:spChg chg="mod">
          <ac:chgData name="Bastian Veltin" userId="3277b318-c638-4b93-ab58-8b7541fcc078" providerId="ADAL" clId="{318628E7-8933-4F3A-8068-DF91E9F0EFAA}" dt="2022-05-06T12:43:25.697" v="2091" actId="20577"/>
          <ac:spMkLst>
            <pc:docMk/>
            <pc:sldMk cId="1440382044" sldId="2627"/>
            <ac:spMk id="3" creationId="{AA85B512-AB82-D79B-6825-A93ED6E32B18}"/>
          </ac:spMkLst>
        </pc:spChg>
        <pc:spChg chg="add del mod">
          <ac:chgData name="Bastian Veltin" userId="3277b318-c638-4b93-ab58-8b7541fcc078" providerId="ADAL" clId="{318628E7-8933-4F3A-8068-DF91E9F0EFAA}" dt="2022-05-06T12:57:59.419" v="2335" actId="478"/>
          <ac:spMkLst>
            <pc:docMk/>
            <pc:sldMk cId="1440382044" sldId="2627"/>
            <ac:spMk id="4" creationId="{40783A4B-9E31-B993-F653-CE73D59D2004}"/>
          </ac:spMkLst>
        </pc:spChg>
        <pc:spChg chg="add del mod">
          <ac:chgData name="Bastian Veltin" userId="3277b318-c638-4b93-ab58-8b7541fcc078" providerId="ADAL" clId="{318628E7-8933-4F3A-8068-DF91E9F0EFAA}" dt="2022-05-06T12:44:50.724" v="2097" actId="478"/>
          <ac:spMkLst>
            <pc:docMk/>
            <pc:sldMk cId="1440382044" sldId="2627"/>
            <ac:spMk id="5" creationId="{C56792F8-2D58-F4E5-F512-77007A003108}"/>
          </ac:spMkLst>
        </pc:spChg>
        <pc:spChg chg="add mod">
          <ac:chgData name="Bastian Veltin" userId="3277b318-c638-4b93-ab58-8b7541fcc078" providerId="ADAL" clId="{318628E7-8933-4F3A-8068-DF91E9F0EFAA}" dt="2022-05-06T12:58:28.692" v="2339" actId="1076"/>
          <ac:spMkLst>
            <pc:docMk/>
            <pc:sldMk cId="1440382044" sldId="2627"/>
            <ac:spMk id="6" creationId="{F42428F5-8659-2F16-A328-BA3BDCCEDF83}"/>
          </ac:spMkLst>
        </pc:spChg>
        <pc:spChg chg="add del mod">
          <ac:chgData name="Bastian Veltin" userId="3277b318-c638-4b93-ab58-8b7541fcc078" providerId="ADAL" clId="{318628E7-8933-4F3A-8068-DF91E9F0EFAA}" dt="2022-05-06T12:46:14.381" v="2110" actId="478"/>
          <ac:spMkLst>
            <pc:docMk/>
            <pc:sldMk cId="1440382044" sldId="2627"/>
            <ac:spMk id="7" creationId="{E5D8DDA8-64D2-828B-735C-8FECC3FCF5E8}"/>
          </ac:spMkLst>
        </pc:spChg>
      </pc:sldChg>
      <pc:sldChg chg="modSp new mod ord">
        <pc:chgData name="Bastian Veltin" userId="3277b318-c638-4b93-ab58-8b7541fcc078" providerId="ADAL" clId="{318628E7-8933-4F3A-8068-DF91E9F0EFAA}" dt="2022-05-06T14:05:50.365" v="3264" actId="20577"/>
        <pc:sldMkLst>
          <pc:docMk/>
          <pc:sldMk cId="2011403875" sldId="2628"/>
        </pc:sldMkLst>
        <pc:spChg chg="mod">
          <ac:chgData name="Bastian Veltin" userId="3277b318-c638-4b93-ab58-8b7541fcc078" providerId="ADAL" clId="{318628E7-8933-4F3A-8068-DF91E9F0EFAA}" dt="2022-05-06T14:02:34.025" v="3188" actId="20577"/>
          <ac:spMkLst>
            <pc:docMk/>
            <pc:sldMk cId="2011403875" sldId="2628"/>
            <ac:spMk id="2" creationId="{940E767F-A9AA-EA5F-A960-794233FE03ED}"/>
          </ac:spMkLst>
        </pc:spChg>
        <pc:spChg chg="mod">
          <ac:chgData name="Bastian Veltin" userId="3277b318-c638-4b93-ab58-8b7541fcc078" providerId="ADAL" clId="{318628E7-8933-4F3A-8068-DF91E9F0EFAA}" dt="2022-05-06T14:05:50.365" v="3264" actId="20577"/>
          <ac:spMkLst>
            <pc:docMk/>
            <pc:sldMk cId="2011403875" sldId="2628"/>
            <ac:spMk id="3" creationId="{A152F98F-302A-377D-CA54-4E783F832DA7}"/>
          </ac:spMkLst>
        </pc:spChg>
      </pc:sldChg>
      <pc:sldChg chg="addSp delSp modSp new mod ord">
        <pc:chgData name="Bastian Veltin" userId="3277b318-c638-4b93-ab58-8b7541fcc078" providerId="ADAL" clId="{318628E7-8933-4F3A-8068-DF91E9F0EFAA}" dt="2022-05-13T14:22:47.848" v="4049" actId="20577"/>
        <pc:sldMkLst>
          <pc:docMk/>
          <pc:sldMk cId="1357093664" sldId="2629"/>
        </pc:sldMkLst>
        <pc:spChg chg="mod">
          <ac:chgData name="Bastian Veltin" userId="3277b318-c638-4b93-ab58-8b7541fcc078" providerId="ADAL" clId="{318628E7-8933-4F3A-8068-DF91E9F0EFAA}" dt="2022-05-06T12:47:16.725" v="2136" actId="20577"/>
          <ac:spMkLst>
            <pc:docMk/>
            <pc:sldMk cId="1357093664" sldId="2629"/>
            <ac:spMk id="2" creationId="{09CDA61A-164D-BA99-12C2-74B9832A12AC}"/>
          </ac:spMkLst>
        </pc:spChg>
        <pc:spChg chg="mod">
          <ac:chgData name="Bastian Veltin" userId="3277b318-c638-4b93-ab58-8b7541fcc078" providerId="ADAL" clId="{318628E7-8933-4F3A-8068-DF91E9F0EFAA}" dt="2022-05-13T14:22:47.848" v="4049" actId="20577"/>
          <ac:spMkLst>
            <pc:docMk/>
            <pc:sldMk cId="1357093664" sldId="2629"/>
            <ac:spMk id="3" creationId="{BC5888C9-AF1E-6C67-9ADD-158FE464397E}"/>
          </ac:spMkLst>
        </pc:spChg>
        <pc:spChg chg="add mod">
          <ac:chgData name="Bastian Veltin" userId="3277b318-c638-4b93-ab58-8b7541fcc078" providerId="ADAL" clId="{318628E7-8933-4F3A-8068-DF91E9F0EFAA}" dt="2022-05-06T13:12:14.045" v="2514" actId="1076"/>
          <ac:spMkLst>
            <pc:docMk/>
            <pc:sldMk cId="1357093664" sldId="2629"/>
            <ac:spMk id="4" creationId="{6D2C6456-021E-86A0-6A94-DC2690A00ADD}"/>
          </ac:spMkLst>
        </pc:spChg>
        <pc:spChg chg="add del mod">
          <ac:chgData name="Bastian Veltin" userId="3277b318-c638-4b93-ab58-8b7541fcc078" providerId="ADAL" clId="{318628E7-8933-4F3A-8068-DF91E9F0EFAA}" dt="2022-05-06T13:16:20.061" v="2614" actId="478"/>
          <ac:spMkLst>
            <pc:docMk/>
            <pc:sldMk cId="1357093664" sldId="2629"/>
            <ac:spMk id="5" creationId="{DB72CA98-30D5-F2FA-B290-C549CE607EEE}"/>
          </ac:spMkLst>
        </pc:spChg>
      </pc:sldChg>
      <pc:sldChg chg="modSp new mod">
        <pc:chgData name="Bastian Veltin" userId="3277b318-c638-4b93-ab58-8b7541fcc078" providerId="ADAL" clId="{318628E7-8933-4F3A-8068-DF91E9F0EFAA}" dt="2022-05-06T14:39:04.362" v="3885"/>
        <pc:sldMkLst>
          <pc:docMk/>
          <pc:sldMk cId="2084713796" sldId="2630"/>
        </pc:sldMkLst>
        <pc:spChg chg="mod">
          <ac:chgData name="Bastian Veltin" userId="3277b318-c638-4b93-ab58-8b7541fcc078" providerId="ADAL" clId="{318628E7-8933-4F3A-8068-DF91E9F0EFAA}" dt="2022-05-06T12:52:26.783" v="2196" actId="20577"/>
          <ac:spMkLst>
            <pc:docMk/>
            <pc:sldMk cId="2084713796" sldId="2630"/>
            <ac:spMk id="2" creationId="{B388533C-F755-0800-7E17-E299E0779B4C}"/>
          </ac:spMkLst>
        </pc:spChg>
        <pc:spChg chg="mod">
          <ac:chgData name="Bastian Veltin" userId="3277b318-c638-4b93-ab58-8b7541fcc078" providerId="ADAL" clId="{318628E7-8933-4F3A-8068-DF91E9F0EFAA}" dt="2022-05-06T14:39:04.362" v="3885"/>
          <ac:spMkLst>
            <pc:docMk/>
            <pc:sldMk cId="2084713796" sldId="2630"/>
            <ac:spMk id="3" creationId="{17511708-6D22-C96D-02FF-573B10C535AA}"/>
          </ac:spMkLst>
        </pc:spChg>
      </pc:sldChg>
      <pc:sldChg chg="addSp delSp modSp new mod ord">
        <pc:chgData name="Bastian Veltin" userId="3277b318-c638-4b93-ab58-8b7541fcc078" providerId="ADAL" clId="{318628E7-8933-4F3A-8068-DF91E9F0EFAA}" dt="2022-05-17T10:51:49.004" v="4629" actId="14100"/>
        <pc:sldMkLst>
          <pc:docMk/>
          <pc:sldMk cId="2332756143" sldId="2631"/>
        </pc:sldMkLst>
        <pc:spChg chg="mod">
          <ac:chgData name="Bastian Veltin" userId="3277b318-c638-4b93-ab58-8b7541fcc078" providerId="ADAL" clId="{318628E7-8933-4F3A-8068-DF91E9F0EFAA}" dt="2022-05-06T12:59:48.079" v="2355" actId="20577"/>
          <ac:spMkLst>
            <pc:docMk/>
            <pc:sldMk cId="2332756143" sldId="2631"/>
            <ac:spMk id="2" creationId="{198A71F9-5C07-A565-32BD-98338F7B10C4}"/>
          </ac:spMkLst>
        </pc:spChg>
        <pc:spChg chg="add del mod">
          <ac:chgData name="Bastian Veltin" userId="3277b318-c638-4b93-ab58-8b7541fcc078" providerId="ADAL" clId="{318628E7-8933-4F3A-8068-DF91E9F0EFAA}" dt="2022-05-06T13:31:03.693" v="2787" actId="478"/>
          <ac:spMkLst>
            <pc:docMk/>
            <pc:sldMk cId="2332756143" sldId="2631"/>
            <ac:spMk id="4" creationId="{59F4B191-6826-FE61-6C62-E75CCDB1606F}"/>
          </ac:spMkLst>
        </pc:spChg>
        <pc:spChg chg="add mod">
          <ac:chgData name="Bastian Veltin" userId="3277b318-c638-4b93-ab58-8b7541fcc078" providerId="ADAL" clId="{318628E7-8933-4F3A-8068-DF91E9F0EFAA}" dt="2022-05-17T10:51:49.004" v="4629" actId="14100"/>
          <ac:spMkLst>
            <pc:docMk/>
            <pc:sldMk cId="2332756143" sldId="2631"/>
            <ac:spMk id="5" creationId="{AF703F30-4B36-DAA3-44F7-F4D4F378182D}"/>
          </ac:spMkLst>
        </pc:spChg>
      </pc:sldChg>
      <pc:sldChg chg="addSp delSp modSp new mod">
        <pc:chgData name="Bastian Veltin" userId="3277b318-c638-4b93-ab58-8b7541fcc078" providerId="ADAL" clId="{318628E7-8933-4F3A-8068-DF91E9F0EFAA}" dt="2022-05-06T14:15:55.263" v="3519" actId="20577"/>
        <pc:sldMkLst>
          <pc:docMk/>
          <pc:sldMk cId="173912029" sldId="2632"/>
        </pc:sldMkLst>
        <pc:spChg chg="mod">
          <ac:chgData name="Bastian Veltin" userId="3277b318-c638-4b93-ab58-8b7541fcc078" providerId="ADAL" clId="{318628E7-8933-4F3A-8068-DF91E9F0EFAA}" dt="2022-05-06T13:12:33.851" v="2522" actId="20577"/>
          <ac:spMkLst>
            <pc:docMk/>
            <pc:sldMk cId="173912029" sldId="2632"/>
            <ac:spMk id="2" creationId="{DF593790-1AA4-82BE-978C-67B142E7147A}"/>
          </ac:spMkLst>
        </pc:spChg>
        <pc:spChg chg="mod">
          <ac:chgData name="Bastian Veltin" userId="3277b318-c638-4b93-ab58-8b7541fcc078" providerId="ADAL" clId="{318628E7-8933-4F3A-8068-DF91E9F0EFAA}" dt="2022-05-06T14:15:55.263" v="3519" actId="20577"/>
          <ac:spMkLst>
            <pc:docMk/>
            <pc:sldMk cId="173912029" sldId="2632"/>
            <ac:spMk id="3" creationId="{69FD2569-01FE-AE51-BAB0-569F18C25083}"/>
          </ac:spMkLst>
        </pc:spChg>
        <pc:spChg chg="add mod">
          <ac:chgData name="Bastian Veltin" userId="3277b318-c638-4b93-ab58-8b7541fcc078" providerId="ADAL" clId="{318628E7-8933-4F3A-8068-DF91E9F0EFAA}" dt="2022-05-06T13:15:19.295" v="2606" actId="1076"/>
          <ac:spMkLst>
            <pc:docMk/>
            <pc:sldMk cId="173912029" sldId="2632"/>
            <ac:spMk id="4" creationId="{ABE64E0B-87B2-2A18-4A37-9DAA27309DDF}"/>
          </ac:spMkLst>
        </pc:spChg>
        <pc:spChg chg="add del mod">
          <ac:chgData name="Bastian Veltin" userId="3277b318-c638-4b93-ab58-8b7541fcc078" providerId="ADAL" clId="{318628E7-8933-4F3A-8068-DF91E9F0EFAA}" dt="2022-05-06T13:15:28.544" v="2612" actId="478"/>
          <ac:spMkLst>
            <pc:docMk/>
            <pc:sldMk cId="173912029" sldId="2632"/>
            <ac:spMk id="5" creationId="{826C1EEF-D5E8-26D4-1C51-494C89A72937}"/>
          </ac:spMkLst>
        </pc:spChg>
        <pc:spChg chg="add del mod">
          <ac:chgData name="Bastian Veltin" userId="3277b318-c638-4b93-ab58-8b7541fcc078" providerId="ADAL" clId="{318628E7-8933-4F3A-8068-DF91E9F0EFAA}" dt="2022-05-06T13:15:24.818" v="2610" actId="478"/>
          <ac:spMkLst>
            <pc:docMk/>
            <pc:sldMk cId="173912029" sldId="2632"/>
            <ac:spMk id="6" creationId="{4258FE42-57FF-DABA-9DD6-579B95A956E3}"/>
          </ac:spMkLst>
        </pc:spChg>
        <pc:spChg chg="add del mod">
          <ac:chgData name="Bastian Veltin" userId="3277b318-c638-4b93-ab58-8b7541fcc078" providerId="ADAL" clId="{318628E7-8933-4F3A-8068-DF91E9F0EFAA}" dt="2022-05-06T13:15:21.559" v="2607" actId="478"/>
          <ac:spMkLst>
            <pc:docMk/>
            <pc:sldMk cId="173912029" sldId="2632"/>
            <ac:spMk id="7" creationId="{9B03DE11-4B55-3DEB-2A2A-5DF104215E08}"/>
          </ac:spMkLst>
        </pc:spChg>
      </pc:sldChg>
      <pc:sldChg chg="addSp delSp modSp new mod ord">
        <pc:chgData name="Bastian Veltin" userId="3277b318-c638-4b93-ab58-8b7541fcc078" providerId="ADAL" clId="{318628E7-8933-4F3A-8068-DF91E9F0EFAA}" dt="2022-05-06T14:37:57.399" v="3840" actId="478"/>
        <pc:sldMkLst>
          <pc:docMk/>
          <pc:sldMk cId="3831892270" sldId="2633"/>
        </pc:sldMkLst>
        <pc:spChg chg="mod">
          <ac:chgData name="Bastian Veltin" userId="3277b318-c638-4b93-ab58-8b7541fcc078" providerId="ADAL" clId="{318628E7-8933-4F3A-8068-DF91E9F0EFAA}" dt="2022-05-06T13:17:21.415" v="2670" actId="20577"/>
          <ac:spMkLst>
            <pc:docMk/>
            <pc:sldMk cId="3831892270" sldId="2633"/>
            <ac:spMk id="2" creationId="{223BA232-7483-FCA7-D4AC-8C41A4EAE06C}"/>
          </ac:spMkLst>
        </pc:spChg>
        <pc:spChg chg="mod">
          <ac:chgData name="Bastian Veltin" userId="3277b318-c638-4b93-ab58-8b7541fcc078" providerId="ADAL" clId="{318628E7-8933-4F3A-8068-DF91E9F0EFAA}" dt="2022-05-06T14:27:46.766" v="3728" actId="20577"/>
          <ac:spMkLst>
            <pc:docMk/>
            <pc:sldMk cId="3831892270" sldId="2633"/>
            <ac:spMk id="3" creationId="{9CF3012C-11AD-F6AF-449A-830ED6BFBA5C}"/>
          </ac:spMkLst>
        </pc:spChg>
        <pc:spChg chg="add del">
          <ac:chgData name="Bastian Veltin" userId="3277b318-c638-4b93-ab58-8b7541fcc078" providerId="ADAL" clId="{318628E7-8933-4F3A-8068-DF91E9F0EFAA}" dt="2022-05-06T14:37:15.642" v="3832" actId="478"/>
          <ac:spMkLst>
            <pc:docMk/>
            <pc:sldMk cId="3831892270" sldId="2633"/>
            <ac:spMk id="4" creationId="{FE8F3BD1-D128-5491-0C9A-9DC935FA79A1}"/>
          </ac:spMkLst>
        </pc:spChg>
        <pc:spChg chg="add del">
          <ac:chgData name="Bastian Veltin" userId="3277b318-c638-4b93-ab58-8b7541fcc078" providerId="ADAL" clId="{318628E7-8933-4F3A-8068-DF91E9F0EFAA}" dt="2022-05-06T14:37:57.399" v="3840" actId="478"/>
          <ac:spMkLst>
            <pc:docMk/>
            <pc:sldMk cId="3831892270" sldId="2633"/>
            <ac:spMk id="5" creationId="{E15F0222-919D-50B3-D060-40851E514407}"/>
          </ac:spMkLst>
        </pc:spChg>
        <pc:spChg chg="add del mod">
          <ac:chgData name="Bastian Veltin" userId="3277b318-c638-4b93-ab58-8b7541fcc078" providerId="ADAL" clId="{318628E7-8933-4F3A-8068-DF91E9F0EFAA}" dt="2022-05-06T14:37:54.524" v="3839" actId="478"/>
          <ac:spMkLst>
            <pc:docMk/>
            <pc:sldMk cId="3831892270" sldId="2633"/>
            <ac:spMk id="6" creationId="{F1CAD1C4-E15F-CFCE-7648-B455A7E2D86A}"/>
          </ac:spMkLst>
        </pc:spChg>
        <pc:spChg chg="add mod">
          <ac:chgData name="Bastian Veltin" userId="3277b318-c638-4b93-ab58-8b7541fcc078" providerId="ADAL" clId="{318628E7-8933-4F3A-8068-DF91E9F0EFAA}" dt="2022-05-06T14:37:45.973" v="3837" actId="14100"/>
          <ac:spMkLst>
            <pc:docMk/>
            <pc:sldMk cId="3831892270" sldId="2633"/>
            <ac:spMk id="7" creationId="{D3B23E4B-669E-EAC6-4EDA-979EF32C1034}"/>
          </ac:spMkLst>
        </pc:spChg>
      </pc:sldChg>
      <pc:sldChg chg="addSp delSp modSp new mod">
        <pc:chgData name="Bastian Veltin" userId="3277b318-c638-4b93-ab58-8b7541fcc078" providerId="ADAL" clId="{318628E7-8933-4F3A-8068-DF91E9F0EFAA}" dt="2022-05-17T10:42:37.269" v="4497" actId="20577"/>
        <pc:sldMkLst>
          <pc:docMk/>
          <pc:sldMk cId="3921939061" sldId="2634"/>
        </pc:sldMkLst>
        <pc:spChg chg="mod">
          <ac:chgData name="Bastian Veltin" userId="3277b318-c638-4b93-ab58-8b7541fcc078" providerId="ADAL" clId="{318628E7-8933-4F3A-8068-DF91E9F0EFAA}" dt="2022-05-06T13:21:52.829" v="2736" actId="20577"/>
          <ac:spMkLst>
            <pc:docMk/>
            <pc:sldMk cId="3921939061" sldId="2634"/>
            <ac:spMk id="2" creationId="{C5C20C30-9717-1C13-DEB3-607E17EE13E3}"/>
          </ac:spMkLst>
        </pc:spChg>
        <pc:spChg chg="mod">
          <ac:chgData name="Bastian Veltin" userId="3277b318-c638-4b93-ab58-8b7541fcc078" providerId="ADAL" clId="{318628E7-8933-4F3A-8068-DF91E9F0EFAA}" dt="2022-05-17T10:38:48.345" v="4465" actId="20577"/>
          <ac:spMkLst>
            <pc:docMk/>
            <pc:sldMk cId="3921939061" sldId="2634"/>
            <ac:spMk id="3" creationId="{A4B1F57D-FC5D-723E-C364-777DE3F9DA44}"/>
          </ac:spMkLst>
        </pc:spChg>
        <pc:spChg chg="add del mod">
          <ac:chgData name="Bastian Veltin" userId="3277b318-c638-4b93-ab58-8b7541fcc078" providerId="ADAL" clId="{318628E7-8933-4F3A-8068-DF91E9F0EFAA}" dt="2022-05-17T10:42:17.228" v="4474" actId="478"/>
          <ac:spMkLst>
            <pc:docMk/>
            <pc:sldMk cId="3921939061" sldId="2634"/>
            <ac:spMk id="4" creationId="{BA1BD628-D1EA-1066-AF64-C01E7D52D6FE}"/>
          </ac:spMkLst>
        </pc:spChg>
        <pc:spChg chg="add del mod">
          <ac:chgData name="Bastian Veltin" userId="3277b318-c638-4b93-ab58-8b7541fcc078" providerId="ADAL" clId="{318628E7-8933-4F3A-8068-DF91E9F0EFAA}" dt="2022-05-17T10:42:03.112" v="4471" actId="478"/>
          <ac:spMkLst>
            <pc:docMk/>
            <pc:sldMk cId="3921939061" sldId="2634"/>
            <ac:spMk id="5" creationId="{815E4A35-8425-E2D8-5B2A-B51DAB2BCAA9}"/>
          </ac:spMkLst>
        </pc:spChg>
        <pc:spChg chg="add mod">
          <ac:chgData name="Bastian Veltin" userId="3277b318-c638-4b93-ab58-8b7541fcc078" providerId="ADAL" clId="{318628E7-8933-4F3A-8068-DF91E9F0EFAA}" dt="2022-05-17T10:42:37.269" v="4497" actId="20577"/>
          <ac:spMkLst>
            <pc:docMk/>
            <pc:sldMk cId="3921939061" sldId="2634"/>
            <ac:spMk id="6" creationId="{230F90DA-058E-1C5A-C2D6-079424A5BB90}"/>
          </ac:spMkLst>
        </pc:spChg>
      </pc:sldChg>
      <pc:sldChg chg="modSp new mod">
        <pc:chgData name="Bastian Veltin" userId="3277b318-c638-4b93-ab58-8b7541fcc078" providerId="ADAL" clId="{318628E7-8933-4F3A-8068-DF91E9F0EFAA}" dt="2022-05-06T13:32:02.078" v="2810" actId="20577"/>
        <pc:sldMkLst>
          <pc:docMk/>
          <pc:sldMk cId="524217241" sldId="2635"/>
        </pc:sldMkLst>
        <pc:spChg chg="mod">
          <ac:chgData name="Bastian Veltin" userId="3277b318-c638-4b93-ab58-8b7541fcc078" providerId="ADAL" clId="{318628E7-8933-4F3A-8068-DF91E9F0EFAA}" dt="2022-05-06T13:32:02.078" v="2810" actId="20577"/>
          <ac:spMkLst>
            <pc:docMk/>
            <pc:sldMk cId="524217241" sldId="2635"/>
            <ac:spMk id="2" creationId="{43D4D250-015E-DDA4-BD16-B261804978AC}"/>
          </ac:spMkLst>
        </pc:spChg>
      </pc:sldChg>
      <pc:sldChg chg="addSp delSp modSp new mod">
        <pc:chgData name="Bastian Veltin" userId="3277b318-c638-4b93-ab58-8b7541fcc078" providerId="ADAL" clId="{318628E7-8933-4F3A-8068-DF91E9F0EFAA}" dt="2022-05-17T10:26:23.683" v="4243" actId="478"/>
        <pc:sldMkLst>
          <pc:docMk/>
          <pc:sldMk cId="80561452" sldId="2636"/>
        </pc:sldMkLst>
        <pc:spChg chg="mod">
          <ac:chgData name="Bastian Veltin" userId="3277b318-c638-4b93-ab58-8b7541fcc078" providerId="ADAL" clId="{318628E7-8933-4F3A-8068-DF91E9F0EFAA}" dt="2022-05-06T14:33:38.366" v="3807" actId="20577"/>
          <ac:spMkLst>
            <pc:docMk/>
            <pc:sldMk cId="80561452" sldId="2636"/>
            <ac:spMk id="2" creationId="{7ECEA618-6C4C-FB74-ECE4-B58BD416C6CB}"/>
          </ac:spMkLst>
        </pc:spChg>
        <pc:spChg chg="mod">
          <ac:chgData name="Bastian Veltin" userId="3277b318-c638-4b93-ab58-8b7541fcc078" providerId="ADAL" clId="{318628E7-8933-4F3A-8068-DF91E9F0EFAA}" dt="2022-05-06T14:34:01.854" v="3830" actId="20577"/>
          <ac:spMkLst>
            <pc:docMk/>
            <pc:sldMk cId="80561452" sldId="2636"/>
            <ac:spMk id="3" creationId="{BE5E2F28-E425-9648-5B3C-EDBA9FDE5E84}"/>
          </ac:spMkLst>
        </pc:spChg>
        <pc:spChg chg="add mod">
          <ac:chgData name="Bastian Veltin" userId="3277b318-c638-4b93-ab58-8b7541fcc078" providerId="ADAL" clId="{318628E7-8933-4F3A-8068-DF91E9F0EFAA}" dt="2022-05-17T10:26:19.704" v="4242"/>
          <ac:spMkLst>
            <pc:docMk/>
            <pc:sldMk cId="80561452" sldId="2636"/>
            <ac:spMk id="4" creationId="{F832DCD6-4A2E-0515-ADAE-566B02C0C7C0}"/>
          </ac:spMkLst>
        </pc:spChg>
        <pc:spChg chg="add del mod">
          <ac:chgData name="Bastian Veltin" userId="3277b318-c638-4b93-ab58-8b7541fcc078" providerId="ADAL" clId="{318628E7-8933-4F3A-8068-DF91E9F0EFAA}" dt="2022-05-17T10:26:23.683" v="4243" actId="478"/>
          <ac:spMkLst>
            <pc:docMk/>
            <pc:sldMk cId="80561452" sldId="2636"/>
            <ac:spMk id="5" creationId="{4047D464-EB85-1E66-252B-7EC12ED38FF0}"/>
          </ac:spMkLst>
        </pc:spChg>
      </pc:sldChg>
      <pc:sldChg chg="addSp delSp modSp new mod modAnim">
        <pc:chgData name="Bastian Veltin" userId="3277b318-c638-4b93-ab58-8b7541fcc078" providerId="ADAL" clId="{318628E7-8933-4F3A-8068-DF91E9F0EFAA}" dt="2022-05-20T13:24:48.723" v="6115" actId="1076"/>
        <pc:sldMkLst>
          <pc:docMk/>
          <pc:sldMk cId="2279856875" sldId="2637"/>
        </pc:sldMkLst>
        <pc:spChg chg="mod">
          <ac:chgData name="Bastian Veltin" userId="3277b318-c638-4b93-ab58-8b7541fcc078" providerId="ADAL" clId="{318628E7-8933-4F3A-8068-DF91E9F0EFAA}" dt="2022-05-06T14:06:16.771" v="3272" actId="20577"/>
          <ac:spMkLst>
            <pc:docMk/>
            <pc:sldMk cId="2279856875" sldId="2637"/>
            <ac:spMk id="2" creationId="{4AEFC733-4F8A-1766-4381-759DF1C6674A}"/>
          </ac:spMkLst>
        </pc:spChg>
        <pc:spChg chg="mod">
          <ac:chgData name="Bastian Veltin" userId="3277b318-c638-4b93-ab58-8b7541fcc078" providerId="ADAL" clId="{318628E7-8933-4F3A-8068-DF91E9F0EFAA}" dt="2022-05-06T14:12:29.671" v="3465" actId="20577"/>
          <ac:spMkLst>
            <pc:docMk/>
            <pc:sldMk cId="2279856875" sldId="2637"/>
            <ac:spMk id="3" creationId="{69565E70-8370-56E3-28D8-4E43A1B3BBB5}"/>
          </ac:spMkLst>
        </pc:spChg>
        <pc:spChg chg="add del mod">
          <ac:chgData name="Bastian Veltin" userId="3277b318-c638-4b93-ab58-8b7541fcc078" providerId="ADAL" clId="{318628E7-8933-4F3A-8068-DF91E9F0EFAA}" dt="2022-05-06T14:06:29.112" v="3275" actId="478"/>
          <ac:spMkLst>
            <pc:docMk/>
            <pc:sldMk cId="2279856875" sldId="2637"/>
            <ac:spMk id="4" creationId="{6652606E-CE96-D427-CFA7-DED2370B0EBE}"/>
          </ac:spMkLst>
        </pc:spChg>
        <pc:spChg chg="add mod">
          <ac:chgData name="Bastian Veltin" userId="3277b318-c638-4b93-ab58-8b7541fcc078" providerId="ADAL" clId="{318628E7-8933-4F3A-8068-DF91E9F0EFAA}" dt="2022-05-06T14:14:09.970" v="3502"/>
          <ac:spMkLst>
            <pc:docMk/>
            <pc:sldMk cId="2279856875" sldId="2637"/>
            <ac:spMk id="5" creationId="{36CF0783-3CA7-5179-1A28-2C4B4C372AE1}"/>
          </ac:spMkLst>
        </pc:spChg>
        <pc:spChg chg="add del mod">
          <ac:chgData name="Bastian Veltin" userId="3277b318-c638-4b93-ab58-8b7541fcc078" providerId="ADAL" clId="{318628E7-8933-4F3A-8068-DF91E9F0EFAA}" dt="2022-05-06T14:09:36.202" v="3330" actId="478"/>
          <ac:spMkLst>
            <pc:docMk/>
            <pc:sldMk cId="2279856875" sldId="2637"/>
            <ac:spMk id="6" creationId="{DAFDBA7C-2F82-F550-6830-6E2276D980DB}"/>
          </ac:spMkLst>
        </pc:spChg>
        <pc:spChg chg="add mod">
          <ac:chgData name="Bastian Veltin" userId="3277b318-c638-4b93-ab58-8b7541fcc078" providerId="ADAL" clId="{318628E7-8933-4F3A-8068-DF91E9F0EFAA}" dt="2022-05-20T13:24:48.723" v="6115" actId="1076"/>
          <ac:spMkLst>
            <pc:docMk/>
            <pc:sldMk cId="2279856875" sldId="2637"/>
            <ac:spMk id="7" creationId="{161B977B-ECD0-8B13-9BD2-3C4E57ACEF6E}"/>
          </ac:spMkLst>
        </pc:spChg>
      </pc:sldChg>
      <pc:sldChg chg="addSp delSp modSp new mod modAnim">
        <pc:chgData name="Bastian Veltin" userId="3277b318-c638-4b93-ab58-8b7541fcc078" providerId="ADAL" clId="{318628E7-8933-4F3A-8068-DF91E9F0EFAA}" dt="2022-05-20T13:25:29.417" v="6132" actId="20577"/>
        <pc:sldMkLst>
          <pc:docMk/>
          <pc:sldMk cId="1962511595" sldId="2638"/>
        </pc:sldMkLst>
        <pc:spChg chg="mod">
          <ac:chgData name="Bastian Veltin" userId="3277b318-c638-4b93-ab58-8b7541fcc078" providerId="ADAL" clId="{318628E7-8933-4F3A-8068-DF91E9F0EFAA}" dt="2022-05-06T14:11:55.135" v="3383" actId="20577"/>
          <ac:spMkLst>
            <pc:docMk/>
            <pc:sldMk cId="1962511595" sldId="2638"/>
            <ac:spMk id="2" creationId="{8F818726-80C5-B83A-3DC3-64AD715492A5}"/>
          </ac:spMkLst>
        </pc:spChg>
        <pc:spChg chg="del">
          <ac:chgData name="Bastian Veltin" userId="3277b318-c638-4b93-ab58-8b7541fcc078" providerId="ADAL" clId="{318628E7-8933-4F3A-8068-DF91E9F0EFAA}" dt="2022-05-17T10:26:55.608" v="4245"/>
          <ac:spMkLst>
            <pc:docMk/>
            <pc:sldMk cId="1962511595" sldId="2638"/>
            <ac:spMk id="3" creationId="{6677CA2B-75D6-2B5A-C1B4-BDEFDCD2531D}"/>
          </ac:spMkLst>
        </pc:spChg>
        <pc:spChg chg="add del">
          <ac:chgData name="Bastian Veltin" userId="3277b318-c638-4b93-ab58-8b7541fcc078" providerId="ADAL" clId="{318628E7-8933-4F3A-8068-DF91E9F0EFAA}" dt="2022-05-06T14:13:43.922" v="3472" actId="478"/>
          <ac:spMkLst>
            <pc:docMk/>
            <pc:sldMk cId="1962511595" sldId="2638"/>
            <ac:spMk id="5" creationId="{2ABB7DB5-5230-5B5C-ECC0-290091ABD4E5}"/>
          </ac:spMkLst>
        </pc:spChg>
        <pc:spChg chg="add mod">
          <ac:chgData name="Bastian Veltin" userId="3277b318-c638-4b93-ab58-8b7541fcc078" providerId="ADAL" clId="{318628E7-8933-4F3A-8068-DF91E9F0EFAA}" dt="2022-05-20T13:25:26.474" v="6129" actId="1076"/>
          <ac:spMkLst>
            <pc:docMk/>
            <pc:sldMk cId="1962511595" sldId="2638"/>
            <ac:spMk id="5" creationId="{F8FB3C99-9D64-05FC-7C85-A82FC3E49A10}"/>
          </ac:spMkLst>
        </pc:spChg>
        <pc:spChg chg="add mod">
          <ac:chgData name="Bastian Veltin" userId="3277b318-c638-4b93-ab58-8b7541fcc078" providerId="ADAL" clId="{318628E7-8933-4F3A-8068-DF91E9F0EFAA}" dt="2022-05-06T14:14:18.490" v="3504"/>
          <ac:spMkLst>
            <pc:docMk/>
            <pc:sldMk cId="1962511595" sldId="2638"/>
            <ac:spMk id="6" creationId="{1DE4A308-7E40-6597-A491-6A418EB038C4}"/>
          </ac:spMkLst>
        </pc:spChg>
        <pc:spChg chg="add del">
          <ac:chgData name="Bastian Veltin" userId="3277b318-c638-4b93-ab58-8b7541fcc078" providerId="ADAL" clId="{318628E7-8933-4F3A-8068-DF91E9F0EFAA}" dt="2022-05-20T13:25:09.278" v="6117" actId="478"/>
          <ac:spMkLst>
            <pc:docMk/>
            <pc:sldMk cId="1962511595" sldId="2638"/>
            <ac:spMk id="7" creationId="{DEFE42A4-FDA4-1A2E-0556-928432206D18}"/>
          </ac:spMkLst>
        </pc:spChg>
        <pc:spChg chg="add mod">
          <ac:chgData name="Bastian Veltin" userId="3277b318-c638-4b93-ab58-8b7541fcc078" providerId="ADAL" clId="{318628E7-8933-4F3A-8068-DF91E9F0EFAA}" dt="2022-05-20T13:25:29.417" v="6132" actId="20577"/>
          <ac:spMkLst>
            <pc:docMk/>
            <pc:sldMk cId="1962511595" sldId="2638"/>
            <ac:spMk id="8" creationId="{32E36D32-A722-E7BE-A5B5-882256FBE543}"/>
          </ac:spMkLst>
        </pc:spChg>
      </pc:sldChg>
      <pc:sldChg chg="addSp delSp modSp new mod">
        <pc:chgData name="Bastian Veltin" userId="3277b318-c638-4b93-ab58-8b7541fcc078" providerId="ADAL" clId="{318628E7-8933-4F3A-8068-DF91E9F0EFAA}" dt="2022-05-17T14:48:14.033" v="5205" actId="20577"/>
        <pc:sldMkLst>
          <pc:docMk/>
          <pc:sldMk cId="3096469786" sldId="2639"/>
        </pc:sldMkLst>
        <pc:spChg chg="mod">
          <ac:chgData name="Bastian Veltin" userId="3277b318-c638-4b93-ab58-8b7541fcc078" providerId="ADAL" clId="{318628E7-8933-4F3A-8068-DF91E9F0EFAA}" dt="2022-05-06T14:20:57.054" v="3530" actId="20577"/>
          <ac:spMkLst>
            <pc:docMk/>
            <pc:sldMk cId="3096469786" sldId="2639"/>
            <ac:spMk id="2" creationId="{51D91D79-7DC8-44DB-C289-82B1D1D336BC}"/>
          </ac:spMkLst>
        </pc:spChg>
        <pc:spChg chg="mod">
          <ac:chgData name="Bastian Veltin" userId="3277b318-c638-4b93-ab58-8b7541fcc078" providerId="ADAL" clId="{318628E7-8933-4F3A-8068-DF91E9F0EFAA}" dt="2022-05-17T11:22:14.084" v="5129" actId="20577"/>
          <ac:spMkLst>
            <pc:docMk/>
            <pc:sldMk cId="3096469786" sldId="2639"/>
            <ac:spMk id="3" creationId="{6AF8AFC2-9AE9-96BB-9B71-00EA39BCCC0E}"/>
          </ac:spMkLst>
        </pc:spChg>
        <pc:spChg chg="add del">
          <ac:chgData name="Bastian Veltin" userId="3277b318-c638-4b93-ab58-8b7541fcc078" providerId="ADAL" clId="{318628E7-8933-4F3A-8068-DF91E9F0EFAA}" dt="2022-05-17T14:47:38.107" v="5197" actId="478"/>
          <ac:spMkLst>
            <pc:docMk/>
            <pc:sldMk cId="3096469786" sldId="2639"/>
            <ac:spMk id="4" creationId="{031686F5-CDFA-2171-0B72-EBB471214C77}"/>
          </ac:spMkLst>
        </pc:spChg>
        <pc:spChg chg="add mod">
          <ac:chgData name="Bastian Veltin" userId="3277b318-c638-4b93-ab58-8b7541fcc078" providerId="ADAL" clId="{318628E7-8933-4F3A-8068-DF91E9F0EFAA}" dt="2022-05-17T14:48:14.033" v="5205" actId="20577"/>
          <ac:spMkLst>
            <pc:docMk/>
            <pc:sldMk cId="3096469786" sldId="2639"/>
            <ac:spMk id="5" creationId="{6F1775B0-653B-E578-6EA7-82F2E407FD69}"/>
          </ac:spMkLst>
        </pc:spChg>
      </pc:sldChg>
      <pc:sldChg chg="addSp delSp modSp new mod">
        <pc:chgData name="Bastian Veltin" userId="3277b318-c638-4b93-ab58-8b7541fcc078" providerId="ADAL" clId="{318628E7-8933-4F3A-8068-DF91E9F0EFAA}" dt="2022-05-17T10:28:42.665" v="4306" actId="20577"/>
        <pc:sldMkLst>
          <pc:docMk/>
          <pc:sldMk cId="1157572566" sldId="2640"/>
        </pc:sldMkLst>
        <pc:spChg chg="mod">
          <ac:chgData name="Bastian Veltin" userId="3277b318-c638-4b93-ab58-8b7541fcc078" providerId="ADAL" clId="{318628E7-8933-4F3A-8068-DF91E9F0EFAA}" dt="2022-05-06T14:43:22.909" v="3892" actId="20577"/>
          <ac:spMkLst>
            <pc:docMk/>
            <pc:sldMk cId="1157572566" sldId="2640"/>
            <ac:spMk id="2" creationId="{15BC409E-672F-04E9-2670-692D288AF204}"/>
          </ac:spMkLst>
        </pc:spChg>
        <pc:spChg chg="mod">
          <ac:chgData name="Bastian Veltin" userId="3277b318-c638-4b93-ab58-8b7541fcc078" providerId="ADAL" clId="{318628E7-8933-4F3A-8068-DF91E9F0EFAA}" dt="2022-05-17T10:28:42.665" v="4306" actId="20577"/>
          <ac:spMkLst>
            <pc:docMk/>
            <pc:sldMk cId="1157572566" sldId="2640"/>
            <ac:spMk id="3" creationId="{3AE9121D-0A66-FA5B-6967-22CDE5C60889}"/>
          </ac:spMkLst>
        </pc:spChg>
        <pc:spChg chg="add del">
          <ac:chgData name="Bastian Veltin" userId="3277b318-c638-4b93-ab58-8b7541fcc078" providerId="ADAL" clId="{318628E7-8933-4F3A-8068-DF91E9F0EFAA}" dt="2022-05-06T14:43:27.799" v="3894" actId="478"/>
          <ac:spMkLst>
            <pc:docMk/>
            <pc:sldMk cId="1157572566" sldId="2640"/>
            <ac:spMk id="4" creationId="{3A852F86-0AC5-E0F2-D9FD-89FE5E764716}"/>
          </ac:spMkLst>
        </pc:spChg>
        <pc:spChg chg="add mod">
          <ac:chgData name="Bastian Veltin" userId="3277b318-c638-4b93-ab58-8b7541fcc078" providerId="ADAL" clId="{318628E7-8933-4F3A-8068-DF91E9F0EFAA}" dt="2022-05-17T10:28:30.694" v="4275" actId="1076"/>
          <ac:spMkLst>
            <pc:docMk/>
            <pc:sldMk cId="1157572566" sldId="2640"/>
            <ac:spMk id="5" creationId="{B67A8209-0457-2C0F-D3FE-2D6BC1E1A540}"/>
          </ac:spMkLst>
        </pc:spChg>
        <pc:spChg chg="add del">
          <ac:chgData name="Bastian Veltin" userId="3277b318-c638-4b93-ab58-8b7541fcc078" providerId="ADAL" clId="{318628E7-8933-4F3A-8068-DF91E9F0EFAA}" dt="2022-05-06T14:44:08.197" v="3901" actId="478"/>
          <ac:spMkLst>
            <pc:docMk/>
            <pc:sldMk cId="1157572566" sldId="2640"/>
            <ac:spMk id="6" creationId="{26435900-D41D-6C35-5603-B92D3E3216C8}"/>
          </ac:spMkLst>
        </pc:spChg>
      </pc:sldChg>
      <pc:sldChg chg="ord">
        <pc:chgData name="Bastian Veltin" userId="3277b318-c638-4b93-ab58-8b7541fcc078" providerId="ADAL" clId="{318628E7-8933-4F3A-8068-DF91E9F0EFAA}" dt="2022-05-13T14:44:49.459" v="4125"/>
        <pc:sldMkLst>
          <pc:docMk/>
          <pc:sldMk cId="327121507" sldId="2642"/>
        </pc:sldMkLst>
      </pc:sldChg>
      <pc:sldChg chg="ord">
        <pc:chgData name="Bastian Veltin" userId="3277b318-c638-4b93-ab58-8b7541fcc078" providerId="ADAL" clId="{318628E7-8933-4F3A-8068-DF91E9F0EFAA}" dt="2022-05-13T14:44:49.459" v="4125"/>
        <pc:sldMkLst>
          <pc:docMk/>
          <pc:sldMk cId="2863491939" sldId="2644"/>
        </pc:sldMkLst>
      </pc:sldChg>
      <pc:sldChg chg="addSp delSp modSp new mod">
        <pc:chgData name="Bastian Veltin" userId="3277b318-c638-4b93-ab58-8b7541fcc078" providerId="ADAL" clId="{318628E7-8933-4F3A-8068-DF91E9F0EFAA}" dt="2022-05-17T10:26:27.534" v="4244" actId="478"/>
        <pc:sldMkLst>
          <pc:docMk/>
          <pc:sldMk cId="2910666436" sldId="2645"/>
        </pc:sldMkLst>
        <pc:spChg chg="mod">
          <ac:chgData name="Bastian Veltin" userId="3277b318-c638-4b93-ab58-8b7541fcc078" providerId="ADAL" clId="{318628E7-8933-4F3A-8068-DF91E9F0EFAA}" dt="2022-05-13T14:17:24.083" v="4036" actId="20577"/>
          <ac:spMkLst>
            <pc:docMk/>
            <pc:sldMk cId="2910666436" sldId="2645"/>
            <ac:spMk id="2" creationId="{9150CD01-694B-AE2D-5AEE-13CB83504B10}"/>
          </ac:spMkLst>
        </pc:spChg>
        <pc:spChg chg="mod">
          <ac:chgData name="Bastian Veltin" userId="3277b318-c638-4b93-ab58-8b7541fcc078" providerId="ADAL" clId="{318628E7-8933-4F3A-8068-DF91E9F0EFAA}" dt="2022-05-17T10:24:11.200" v="4236" actId="20577"/>
          <ac:spMkLst>
            <pc:docMk/>
            <pc:sldMk cId="2910666436" sldId="2645"/>
            <ac:spMk id="3" creationId="{FB52043C-5389-5239-D3A2-6A487E05B50C}"/>
          </ac:spMkLst>
        </pc:spChg>
        <pc:spChg chg="add mod">
          <ac:chgData name="Bastian Veltin" userId="3277b318-c638-4b93-ab58-8b7541fcc078" providerId="ADAL" clId="{318628E7-8933-4F3A-8068-DF91E9F0EFAA}" dt="2022-05-17T10:24:28.976" v="4237" actId="1076"/>
          <ac:spMkLst>
            <pc:docMk/>
            <pc:sldMk cId="2910666436" sldId="2645"/>
            <ac:spMk id="4" creationId="{1824FAE1-1898-7F55-CE0A-1CF89876ACBC}"/>
          </ac:spMkLst>
        </pc:spChg>
        <pc:spChg chg="add del mod">
          <ac:chgData name="Bastian Veltin" userId="3277b318-c638-4b93-ab58-8b7541fcc078" providerId="ADAL" clId="{318628E7-8933-4F3A-8068-DF91E9F0EFAA}" dt="2022-05-17T10:26:27.534" v="4244" actId="478"/>
          <ac:spMkLst>
            <pc:docMk/>
            <pc:sldMk cId="2910666436" sldId="2645"/>
            <ac:spMk id="5" creationId="{20F2C70B-D5FD-1B5E-7E33-F2780AA87678}"/>
          </ac:spMkLst>
        </pc:spChg>
      </pc:sldChg>
      <pc:sldChg chg="addSp delSp modSp new mod">
        <pc:chgData name="Bastian Veltin" userId="3277b318-c638-4b93-ab58-8b7541fcc078" providerId="ADAL" clId="{318628E7-8933-4F3A-8068-DF91E9F0EFAA}" dt="2022-05-17T10:46:24.105" v="4628" actId="1076"/>
        <pc:sldMkLst>
          <pc:docMk/>
          <pc:sldMk cId="389487635" sldId="2646"/>
        </pc:sldMkLst>
        <pc:spChg chg="mod">
          <ac:chgData name="Bastian Veltin" userId="3277b318-c638-4b93-ab58-8b7541fcc078" providerId="ADAL" clId="{318628E7-8933-4F3A-8068-DF91E9F0EFAA}" dt="2022-05-13T14:24:10.814" v="4056" actId="20577"/>
          <ac:spMkLst>
            <pc:docMk/>
            <pc:sldMk cId="389487635" sldId="2646"/>
            <ac:spMk id="2" creationId="{86979688-9F55-67CE-55F9-3F6BB389A508}"/>
          </ac:spMkLst>
        </pc:spChg>
        <pc:spChg chg="mod">
          <ac:chgData name="Bastian Veltin" userId="3277b318-c638-4b93-ab58-8b7541fcc078" providerId="ADAL" clId="{318628E7-8933-4F3A-8068-DF91E9F0EFAA}" dt="2022-05-17T10:45:16.169" v="4618" actId="20577"/>
          <ac:spMkLst>
            <pc:docMk/>
            <pc:sldMk cId="389487635" sldId="2646"/>
            <ac:spMk id="3" creationId="{AC5C5641-4369-78BA-8B47-0F002B1EBA7B}"/>
          </ac:spMkLst>
        </pc:spChg>
        <pc:spChg chg="add del">
          <ac:chgData name="Bastian Veltin" userId="3277b318-c638-4b93-ab58-8b7541fcc078" providerId="ADAL" clId="{318628E7-8933-4F3A-8068-DF91E9F0EFAA}" dt="2022-05-17T10:45:24.748" v="4620" actId="478"/>
          <ac:spMkLst>
            <pc:docMk/>
            <pc:sldMk cId="389487635" sldId="2646"/>
            <ac:spMk id="5" creationId="{2F5BA22F-9A9B-9CF2-ACC1-AC3A32049FE8}"/>
          </ac:spMkLst>
        </pc:spChg>
        <pc:spChg chg="add mod">
          <ac:chgData name="Bastian Veltin" userId="3277b318-c638-4b93-ab58-8b7541fcc078" providerId="ADAL" clId="{318628E7-8933-4F3A-8068-DF91E9F0EFAA}" dt="2022-05-17T10:46:24.105" v="4628" actId="1076"/>
          <ac:spMkLst>
            <pc:docMk/>
            <pc:sldMk cId="389487635" sldId="2646"/>
            <ac:spMk id="6" creationId="{41299110-A3EB-9624-5B00-1484BB77194C}"/>
          </ac:spMkLst>
        </pc:spChg>
        <pc:spChg chg="add del mod">
          <ac:chgData name="Bastian Veltin" userId="3277b318-c638-4b93-ab58-8b7541fcc078" providerId="ADAL" clId="{318628E7-8933-4F3A-8068-DF91E9F0EFAA}" dt="2022-05-17T10:46:20.916" v="4627" actId="478"/>
          <ac:spMkLst>
            <pc:docMk/>
            <pc:sldMk cId="389487635" sldId="2646"/>
            <ac:spMk id="7" creationId="{EE0F8FA9-D03D-4548-7EF9-F76EBBD2B039}"/>
          </ac:spMkLst>
        </pc:spChg>
      </pc:sldChg>
      <pc:sldChg chg="addSp modSp new mod ord">
        <pc:chgData name="Bastian Veltin" userId="3277b318-c638-4b93-ab58-8b7541fcc078" providerId="ADAL" clId="{318628E7-8933-4F3A-8068-DF91E9F0EFAA}" dt="2022-05-17T11:11:48.231" v="4948" actId="1076"/>
        <pc:sldMkLst>
          <pc:docMk/>
          <pc:sldMk cId="3137831526" sldId="2647"/>
        </pc:sldMkLst>
        <pc:spChg chg="mod">
          <ac:chgData name="Bastian Veltin" userId="3277b318-c638-4b93-ab58-8b7541fcc078" providerId="ADAL" clId="{318628E7-8933-4F3A-8068-DF91E9F0EFAA}" dt="2022-05-13T14:30:40.328" v="4074" actId="20577"/>
          <ac:spMkLst>
            <pc:docMk/>
            <pc:sldMk cId="3137831526" sldId="2647"/>
            <ac:spMk id="2" creationId="{E60AB9CF-973E-5DBF-DB32-70E237EE4886}"/>
          </ac:spMkLst>
        </pc:spChg>
        <pc:spChg chg="mod">
          <ac:chgData name="Bastian Veltin" userId="3277b318-c638-4b93-ab58-8b7541fcc078" providerId="ADAL" clId="{318628E7-8933-4F3A-8068-DF91E9F0EFAA}" dt="2022-05-17T11:11:17.188" v="4942" actId="21"/>
          <ac:spMkLst>
            <pc:docMk/>
            <pc:sldMk cId="3137831526" sldId="2647"/>
            <ac:spMk id="3" creationId="{21CF2AF1-5025-0E5F-14C2-EF9E5AC333CF}"/>
          </ac:spMkLst>
        </pc:spChg>
        <pc:spChg chg="add mod">
          <ac:chgData name="Bastian Veltin" userId="3277b318-c638-4b93-ab58-8b7541fcc078" providerId="ADAL" clId="{318628E7-8933-4F3A-8068-DF91E9F0EFAA}" dt="2022-05-17T11:11:48.231" v="4948" actId="1076"/>
          <ac:spMkLst>
            <pc:docMk/>
            <pc:sldMk cId="3137831526" sldId="2647"/>
            <ac:spMk id="4" creationId="{3A5367B7-1ECC-3CDC-77C3-A89C74D94172}"/>
          </ac:spMkLst>
        </pc:spChg>
        <pc:spChg chg="add mod">
          <ac:chgData name="Bastian Veltin" userId="3277b318-c638-4b93-ab58-8b7541fcc078" providerId="ADAL" clId="{318628E7-8933-4F3A-8068-DF91E9F0EFAA}" dt="2022-05-17T11:11:41.669" v="4946" actId="21"/>
          <ac:spMkLst>
            <pc:docMk/>
            <pc:sldMk cId="3137831526" sldId="2647"/>
            <ac:spMk id="5" creationId="{17356587-841E-3466-E544-D9B686FC99BE}"/>
          </ac:spMkLst>
        </pc:spChg>
      </pc:sldChg>
      <pc:sldChg chg="addSp modSp new mod ord">
        <pc:chgData name="Bastian Veltin" userId="3277b318-c638-4b93-ab58-8b7541fcc078" providerId="ADAL" clId="{318628E7-8933-4F3A-8068-DF91E9F0EFAA}" dt="2022-05-17T11:00:30.002" v="4748" actId="20577"/>
        <pc:sldMkLst>
          <pc:docMk/>
          <pc:sldMk cId="3592631668" sldId="2648"/>
        </pc:sldMkLst>
        <pc:spChg chg="mod">
          <ac:chgData name="Bastian Veltin" userId="3277b318-c638-4b93-ab58-8b7541fcc078" providerId="ADAL" clId="{318628E7-8933-4F3A-8068-DF91E9F0EFAA}" dt="2022-05-17T10:56:26.776" v="4657" actId="20577"/>
          <ac:spMkLst>
            <pc:docMk/>
            <pc:sldMk cId="3592631668" sldId="2648"/>
            <ac:spMk id="2" creationId="{5A4AED6D-0B67-A9D3-742A-419CFBF91DC9}"/>
          </ac:spMkLst>
        </pc:spChg>
        <pc:spChg chg="mod">
          <ac:chgData name="Bastian Veltin" userId="3277b318-c638-4b93-ab58-8b7541fcc078" providerId="ADAL" clId="{318628E7-8933-4F3A-8068-DF91E9F0EFAA}" dt="2022-05-17T10:57:26.291" v="4721" actId="20577"/>
          <ac:spMkLst>
            <pc:docMk/>
            <pc:sldMk cId="3592631668" sldId="2648"/>
            <ac:spMk id="3" creationId="{EDEA3996-8569-C0E8-F155-F77A926E2B2D}"/>
          </ac:spMkLst>
        </pc:spChg>
        <pc:spChg chg="add mod">
          <ac:chgData name="Bastian Veltin" userId="3277b318-c638-4b93-ab58-8b7541fcc078" providerId="ADAL" clId="{318628E7-8933-4F3A-8068-DF91E9F0EFAA}" dt="2022-05-17T11:00:30.002" v="4748" actId="20577"/>
          <ac:spMkLst>
            <pc:docMk/>
            <pc:sldMk cId="3592631668" sldId="2648"/>
            <ac:spMk id="4" creationId="{442EF120-21AF-3EF6-5E82-24C49E1BB6F0}"/>
          </ac:spMkLst>
        </pc:spChg>
        <pc:spChg chg="add mod">
          <ac:chgData name="Bastian Veltin" userId="3277b318-c638-4b93-ab58-8b7541fcc078" providerId="ADAL" clId="{318628E7-8933-4F3A-8068-DF91E9F0EFAA}" dt="2022-05-17T10:59:40.343" v="4726" actId="21"/>
          <ac:spMkLst>
            <pc:docMk/>
            <pc:sldMk cId="3592631668" sldId="2648"/>
            <ac:spMk id="5" creationId="{6AE362BD-EC3B-3B1C-C953-C39C96CAAAB4}"/>
          </ac:spMkLst>
        </pc:spChg>
      </pc:sldChg>
      <pc:sldChg chg="new del">
        <pc:chgData name="Bastian Veltin" userId="3277b318-c638-4b93-ab58-8b7541fcc078" providerId="ADAL" clId="{318628E7-8933-4F3A-8068-DF91E9F0EFAA}" dt="2022-05-13T14:41:39.927" v="4123" actId="47"/>
        <pc:sldMkLst>
          <pc:docMk/>
          <pc:sldMk cId="300044840" sldId="2649"/>
        </pc:sldMkLst>
      </pc:sldChg>
      <pc:sldChg chg="addSp delSp modSp new mod modClrScheme chgLayout">
        <pc:chgData name="Bastian Veltin" userId="3277b318-c638-4b93-ab58-8b7541fcc078" providerId="ADAL" clId="{318628E7-8933-4F3A-8068-DF91E9F0EFAA}" dt="2022-05-13T15:07:06.974" v="4178" actId="20577"/>
        <pc:sldMkLst>
          <pc:docMk/>
          <pc:sldMk cId="3754514909" sldId="2649"/>
        </pc:sldMkLst>
        <pc:spChg chg="del mod ord">
          <ac:chgData name="Bastian Veltin" userId="3277b318-c638-4b93-ab58-8b7541fcc078" providerId="ADAL" clId="{318628E7-8933-4F3A-8068-DF91E9F0EFAA}" dt="2022-05-13T15:07:04.486" v="4172" actId="700"/>
          <ac:spMkLst>
            <pc:docMk/>
            <pc:sldMk cId="3754514909" sldId="2649"/>
            <ac:spMk id="2" creationId="{EF50CC0E-A5B9-FAFA-AC48-6D3EBB7C4E45}"/>
          </ac:spMkLst>
        </pc:spChg>
        <pc:spChg chg="del mod ord">
          <ac:chgData name="Bastian Veltin" userId="3277b318-c638-4b93-ab58-8b7541fcc078" providerId="ADAL" clId="{318628E7-8933-4F3A-8068-DF91E9F0EFAA}" dt="2022-05-13T15:07:04.486" v="4172" actId="700"/>
          <ac:spMkLst>
            <pc:docMk/>
            <pc:sldMk cId="3754514909" sldId="2649"/>
            <ac:spMk id="3" creationId="{02B58AF4-3886-36B6-5215-0F904D6EA66D}"/>
          </ac:spMkLst>
        </pc:spChg>
        <pc:spChg chg="add mod ord">
          <ac:chgData name="Bastian Veltin" userId="3277b318-c638-4b93-ab58-8b7541fcc078" providerId="ADAL" clId="{318628E7-8933-4F3A-8068-DF91E9F0EFAA}" dt="2022-05-13T15:07:06.974" v="4178" actId="20577"/>
          <ac:spMkLst>
            <pc:docMk/>
            <pc:sldMk cId="3754514909" sldId="2649"/>
            <ac:spMk id="4" creationId="{DF1EEB64-C943-2F63-A4D9-E9CFD25F52B8}"/>
          </ac:spMkLst>
        </pc:spChg>
        <pc:spChg chg="add mod ord">
          <ac:chgData name="Bastian Veltin" userId="3277b318-c638-4b93-ab58-8b7541fcc078" providerId="ADAL" clId="{318628E7-8933-4F3A-8068-DF91E9F0EFAA}" dt="2022-05-13T15:07:04.486" v="4172" actId="700"/>
          <ac:spMkLst>
            <pc:docMk/>
            <pc:sldMk cId="3754514909" sldId="2649"/>
            <ac:spMk id="5" creationId="{B20F7666-D4C2-6853-4A83-771D9F936473}"/>
          </ac:spMkLst>
        </pc:spChg>
      </pc:sldChg>
      <pc:sldChg chg="add">
        <pc:chgData name="Bastian Veltin" userId="3277b318-c638-4b93-ab58-8b7541fcc078" providerId="ADAL" clId="{318628E7-8933-4F3A-8068-DF91E9F0EFAA}" dt="2022-05-13T15:07:22.547" v="4179"/>
        <pc:sldMkLst>
          <pc:docMk/>
          <pc:sldMk cId="3862575565" sldId="2650"/>
        </pc:sldMkLst>
      </pc:sldChg>
      <pc:sldChg chg="add">
        <pc:chgData name="Bastian Veltin" userId="3277b318-c638-4b93-ab58-8b7541fcc078" providerId="ADAL" clId="{318628E7-8933-4F3A-8068-DF91E9F0EFAA}" dt="2022-05-13T15:08:28.757" v="4180"/>
        <pc:sldMkLst>
          <pc:docMk/>
          <pc:sldMk cId="3058348022" sldId="2651"/>
        </pc:sldMkLst>
      </pc:sldChg>
      <pc:sldChg chg="add">
        <pc:chgData name="Bastian Veltin" userId="3277b318-c638-4b93-ab58-8b7541fcc078" providerId="ADAL" clId="{318628E7-8933-4F3A-8068-DF91E9F0EFAA}" dt="2022-05-13T15:08:39.274" v="4181"/>
        <pc:sldMkLst>
          <pc:docMk/>
          <pc:sldMk cId="2292226149" sldId="2652"/>
        </pc:sldMkLst>
      </pc:sldChg>
      <pc:sldChg chg="add">
        <pc:chgData name="Bastian Veltin" userId="3277b318-c638-4b93-ab58-8b7541fcc078" providerId="ADAL" clId="{318628E7-8933-4F3A-8068-DF91E9F0EFAA}" dt="2022-05-13T15:08:42.477" v="4182"/>
        <pc:sldMkLst>
          <pc:docMk/>
          <pc:sldMk cId="850610687" sldId="2653"/>
        </pc:sldMkLst>
      </pc:sldChg>
      <pc:sldChg chg="add">
        <pc:chgData name="Bastian Veltin" userId="3277b318-c638-4b93-ab58-8b7541fcc078" providerId="ADAL" clId="{318628E7-8933-4F3A-8068-DF91E9F0EFAA}" dt="2022-05-13T15:08:53.913" v="4183"/>
        <pc:sldMkLst>
          <pc:docMk/>
          <pc:sldMk cId="494288281" sldId="2654"/>
        </pc:sldMkLst>
      </pc:sldChg>
      <pc:sldChg chg="addSp delSp modSp add mod">
        <pc:chgData name="Bastian Veltin" userId="3277b318-c638-4b93-ab58-8b7541fcc078" providerId="ADAL" clId="{318628E7-8933-4F3A-8068-DF91E9F0EFAA}" dt="2022-05-17T15:19:17.478" v="5707" actId="478"/>
        <pc:sldMkLst>
          <pc:docMk/>
          <pc:sldMk cId="2586993280" sldId="2655"/>
        </pc:sldMkLst>
        <pc:spChg chg="mod">
          <ac:chgData name="Bastian Veltin" userId="3277b318-c638-4b93-ab58-8b7541fcc078" providerId="ADAL" clId="{318628E7-8933-4F3A-8068-DF91E9F0EFAA}" dt="2022-05-17T10:29:12.178" v="4318" actId="20577"/>
          <ac:spMkLst>
            <pc:docMk/>
            <pc:sldMk cId="2586993280" sldId="2655"/>
            <ac:spMk id="3" creationId="{3AE9121D-0A66-FA5B-6967-22CDE5C60889}"/>
          </ac:spMkLst>
        </pc:spChg>
        <pc:spChg chg="add del">
          <ac:chgData name="Bastian Veltin" userId="3277b318-c638-4b93-ab58-8b7541fcc078" providerId="ADAL" clId="{318628E7-8933-4F3A-8068-DF91E9F0EFAA}" dt="2022-05-17T15:19:17.478" v="5707" actId="478"/>
          <ac:spMkLst>
            <pc:docMk/>
            <pc:sldMk cId="2586993280" sldId="2655"/>
            <ac:spMk id="4" creationId="{31DE4B49-A554-9642-C081-5A66D9540B16}"/>
          </ac:spMkLst>
        </pc:spChg>
        <pc:spChg chg="mod">
          <ac:chgData name="Bastian Veltin" userId="3277b318-c638-4b93-ab58-8b7541fcc078" providerId="ADAL" clId="{318628E7-8933-4F3A-8068-DF91E9F0EFAA}" dt="2022-05-17T10:31:52.685" v="4330" actId="20577"/>
          <ac:spMkLst>
            <pc:docMk/>
            <pc:sldMk cId="2586993280" sldId="2655"/>
            <ac:spMk id="5" creationId="{B67A8209-0457-2C0F-D3FE-2D6BC1E1A540}"/>
          </ac:spMkLst>
        </pc:spChg>
      </pc:sldChg>
      <pc:sldChg chg="addSp delSp modSp new mod modClrScheme chgLayout">
        <pc:chgData name="Bastian Veltin" userId="3277b318-c638-4b93-ab58-8b7541fcc078" providerId="ADAL" clId="{318628E7-8933-4F3A-8068-DF91E9F0EFAA}" dt="2022-05-17T10:54:39.071" v="4651" actId="20577"/>
        <pc:sldMkLst>
          <pc:docMk/>
          <pc:sldMk cId="2871060239" sldId="2656"/>
        </pc:sldMkLst>
        <pc:spChg chg="del mod ord">
          <ac:chgData name="Bastian Veltin" userId="3277b318-c638-4b93-ab58-8b7541fcc078" providerId="ADAL" clId="{318628E7-8933-4F3A-8068-DF91E9F0EFAA}" dt="2022-05-17T10:54:34.173" v="4633" actId="700"/>
          <ac:spMkLst>
            <pc:docMk/>
            <pc:sldMk cId="2871060239" sldId="2656"/>
            <ac:spMk id="2" creationId="{6B4525C6-2238-45D7-0448-B850ED45C945}"/>
          </ac:spMkLst>
        </pc:spChg>
        <pc:spChg chg="del mod ord">
          <ac:chgData name="Bastian Veltin" userId="3277b318-c638-4b93-ab58-8b7541fcc078" providerId="ADAL" clId="{318628E7-8933-4F3A-8068-DF91E9F0EFAA}" dt="2022-05-17T10:54:34.173" v="4633" actId="700"/>
          <ac:spMkLst>
            <pc:docMk/>
            <pc:sldMk cId="2871060239" sldId="2656"/>
            <ac:spMk id="3" creationId="{1D2D66AC-F738-AB6C-D86C-7B4B40835A91}"/>
          </ac:spMkLst>
        </pc:spChg>
        <pc:spChg chg="add mod ord">
          <ac:chgData name="Bastian Veltin" userId="3277b318-c638-4b93-ab58-8b7541fcc078" providerId="ADAL" clId="{318628E7-8933-4F3A-8068-DF91E9F0EFAA}" dt="2022-05-17T10:54:39.071" v="4651" actId="20577"/>
          <ac:spMkLst>
            <pc:docMk/>
            <pc:sldMk cId="2871060239" sldId="2656"/>
            <ac:spMk id="4" creationId="{20A504A7-B133-9006-ADC3-AB90AD95B778}"/>
          </ac:spMkLst>
        </pc:spChg>
        <pc:spChg chg="add mod ord">
          <ac:chgData name="Bastian Veltin" userId="3277b318-c638-4b93-ab58-8b7541fcc078" providerId="ADAL" clId="{318628E7-8933-4F3A-8068-DF91E9F0EFAA}" dt="2022-05-17T10:54:34.173" v="4633" actId="700"/>
          <ac:spMkLst>
            <pc:docMk/>
            <pc:sldMk cId="2871060239" sldId="2656"/>
            <ac:spMk id="5" creationId="{9B6855D3-1410-2394-1996-2F84C2E05C2F}"/>
          </ac:spMkLst>
        </pc:spChg>
      </pc:sldChg>
      <pc:sldChg chg="addSp delSp modSp new mod modClrScheme chgLayout">
        <pc:chgData name="Bastian Veltin" userId="3277b318-c638-4b93-ab58-8b7541fcc078" providerId="ADAL" clId="{318628E7-8933-4F3A-8068-DF91E9F0EFAA}" dt="2022-05-17T11:05:57.628" v="4859" actId="478"/>
        <pc:sldMkLst>
          <pc:docMk/>
          <pc:sldMk cId="3120914065" sldId="2657"/>
        </pc:sldMkLst>
        <pc:spChg chg="del mod ord">
          <ac:chgData name="Bastian Veltin" userId="3277b318-c638-4b93-ab58-8b7541fcc078" providerId="ADAL" clId="{318628E7-8933-4F3A-8068-DF91E9F0EFAA}" dt="2022-05-17T11:02:57.620" v="4750" actId="700"/>
          <ac:spMkLst>
            <pc:docMk/>
            <pc:sldMk cId="3120914065" sldId="2657"/>
            <ac:spMk id="2" creationId="{C2FDBBA9-9F04-C7A9-9694-D060766960C4}"/>
          </ac:spMkLst>
        </pc:spChg>
        <pc:spChg chg="del mod ord">
          <ac:chgData name="Bastian Veltin" userId="3277b318-c638-4b93-ab58-8b7541fcc078" providerId="ADAL" clId="{318628E7-8933-4F3A-8068-DF91E9F0EFAA}" dt="2022-05-17T11:02:57.620" v="4750" actId="700"/>
          <ac:spMkLst>
            <pc:docMk/>
            <pc:sldMk cId="3120914065" sldId="2657"/>
            <ac:spMk id="3" creationId="{747682AC-6092-0448-0590-58CE881E082A}"/>
          </ac:spMkLst>
        </pc:spChg>
        <pc:spChg chg="add mod ord">
          <ac:chgData name="Bastian Veltin" userId="3277b318-c638-4b93-ab58-8b7541fcc078" providerId="ADAL" clId="{318628E7-8933-4F3A-8068-DF91E9F0EFAA}" dt="2022-05-17T11:03:04.859" v="4767" actId="20577"/>
          <ac:spMkLst>
            <pc:docMk/>
            <pc:sldMk cId="3120914065" sldId="2657"/>
            <ac:spMk id="4" creationId="{79F2F560-D446-F3F9-2162-7AB62A86CBB1}"/>
          </ac:spMkLst>
        </pc:spChg>
        <pc:spChg chg="add mod ord">
          <ac:chgData name="Bastian Veltin" userId="3277b318-c638-4b93-ab58-8b7541fcc078" providerId="ADAL" clId="{318628E7-8933-4F3A-8068-DF91E9F0EFAA}" dt="2022-05-17T11:03:56.201" v="4844" actId="20577"/>
          <ac:spMkLst>
            <pc:docMk/>
            <pc:sldMk cId="3120914065" sldId="2657"/>
            <ac:spMk id="5" creationId="{C5D969DD-7B35-88DF-9A37-43103D3D3397}"/>
          </ac:spMkLst>
        </pc:spChg>
        <pc:spChg chg="add del">
          <ac:chgData name="Bastian Veltin" userId="3277b318-c638-4b93-ab58-8b7541fcc078" providerId="ADAL" clId="{318628E7-8933-4F3A-8068-DF91E9F0EFAA}" dt="2022-05-17T11:04:14.222" v="4846" actId="478"/>
          <ac:spMkLst>
            <pc:docMk/>
            <pc:sldMk cId="3120914065" sldId="2657"/>
            <ac:spMk id="7" creationId="{B02B6E64-E687-EEF1-4693-5C6CCD71467A}"/>
          </ac:spMkLst>
        </pc:spChg>
        <pc:spChg chg="add mod">
          <ac:chgData name="Bastian Veltin" userId="3277b318-c638-4b93-ab58-8b7541fcc078" providerId="ADAL" clId="{318628E7-8933-4F3A-8068-DF91E9F0EFAA}" dt="2022-05-17T11:05:39.414" v="4858" actId="20577"/>
          <ac:spMkLst>
            <pc:docMk/>
            <pc:sldMk cId="3120914065" sldId="2657"/>
            <ac:spMk id="8" creationId="{36334C40-43F2-6DA5-A9E3-875C46B4FDE7}"/>
          </ac:spMkLst>
        </pc:spChg>
        <pc:spChg chg="add del">
          <ac:chgData name="Bastian Veltin" userId="3277b318-c638-4b93-ab58-8b7541fcc078" providerId="ADAL" clId="{318628E7-8933-4F3A-8068-DF91E9F0EFAA}" dt="2022-05-17T11:05:57.628" v="4859" actId="478"/>
          <ac:spMkLst>
            <pc:docMk/>
            <pc:sldMk cId="3120914065" sldId="2657"/>
            <ac:spMk id="9" creationId="{5483C6F7-C0B7-8E43-ABD5-91153F054C66}"/>
          </ac:spMkLst>
        </pc:spChg>
      </pc:sldChg>
      <pc:sldChg chg="addSp delSp modSp new mod">
        <pc:chgData name="Bastian Veltin" userId="3277b318-c638-4b93-ab58-8b7541fcc078" providerId="ADAL" clId="{318628E7-8933-4F3A-8068-DF91E9F0EFAA}" dt="2022-05-17T11:12:25.400" v="4954" actId="114"/>
        <pc:sldMkLst>
          <pc:docMk/>
          <pc:sldMk cId="223600006" sldId="2658"/>
        </pc:sldMkLst>
        <pc:spChg chg="mod">
          <ac:chgData name="Bastian Veltin" userId="3277b318-c638-4b93-ab58-8b7541fcc078" providerId="ADAL" clId="{318628E7-8933-4F3A-8068-DF91E9F0EFAA}" dt="2022-05-17T11:11:12.830" v="4941" actId="20577"/>
          <ac:spMkLst>
            <pc:docMk/>
            <pc:sldMk cId="223600006" sldId="2658"/>
            <ac:spMk id="2" creationId="{D6A666D4-9F39-335A-F80D-EDCA8AF4DB21}"/>
          </ac:spMkLst>
        </pc:spChg>
        <pc:spChg chg="mod">
          <ac:chgData name="Bastian Veltin" userId="3277b318-c638-4b93-ab58-8b7541fcc078" providerId="ADAL" clId="{318628E7-8933-4F3A-8068-DF91E9F0EFAA}" dt="2022-05-17T11:12:25.400" v="4954" actId="114"/>
          <ac:spMkLst>
            <pc:docMk/>
            <pc:sldMk cId="223600006" sldId="2658"/>
            <ac:spMk id="3" creationId="{BCDE8175-67A6-0D10-59F4-A14470FD5FFB}"/>
          </ac:spMkLst>
        </pc:spChg>
        <pc:spChg chg="add mod">
          <ac:chgData name="Bastian Veltin" userId="3277b318-c638-4b93-ab58-8b7541fcc078" providerId="ADAL" clId="{318628E7-8933-4F3A-8068-DF91E9F0EFAA}" dt="2022-05-17T11:12:09.160" v="4952"/>
          <ac:spMkLst>
            <pc:docMk/>
            <pc:sldMk cId="223600006" sldId="2658"/>
            <ac:spMk id="4" creationId="{CAF10E33-BAE6-DDFF-F853-16E990EAA05B}"/>
          </ac:spMkLst>
        </pc:spChg>
        <pc:spChg chg="add del mod">
          <ac:chgData name="Bastian Veltin" userId="3277b318-c638-4b93-ab58-8b7541fcc078" providerId="ADAL" clId="{318628E7-8933-4F3A-8068-DF91E9F0EFAA}" dt="2022-05-17T11:12:12.480" v="4953" actId="478"/>
          <ac:spMkLst>
            <pc:docMk/>
            <pc:sldMk cId="223600006" sldId="2658"/>
            <ac:spMk id="5" creationId="{39E0038B-2BEF-9528-BABE-850C4993F28C}"/>
          </ac:spMkLst>
        </pc:spChg>
      </pc:sldChg>
      <pc:sldChg chg="new del">
        <pc:chgData name="Bastian Veltin" userId="3277b318-c638-4b93-ab58-8b7541fcc078" providerId="ADAL" clId="{318628E7-8933-4F3A-8068-DF91E9F0EFAA}" dt="2022-05-17T11:18:58.384" v="4956" actId="47"/>
        <pc:sldMkLst>
          <pc:docMk/>
          <pc:sldMk cId="695177920" sldId="2659"/>
        </pc:sldMkLst>
      </pc:sldChg>
      <pc:sldChg chg="addSp delSp modSp add mod">
        <pc:chgData name="Bastian Veltin" userId="3277b318-c638-4b93-ab58-8b7541fcc078" providerId="ADAL" clId="{318628E7-8933-4F3A-8068-DF91E9F0EFAA}" dt="2022-05-17T14:51:23.548" v="5234" actId="20577"/>
        <pc:sldMkLst>
          <pc:docMk/>
          <pc:sldMk cId="3397956477" sldId="2659"/>
        </pc:sldMkLst>
        <pc:spChg chg="mod">
          <ac:chgData name="Bastian Veltin" userId="3277b318-c638-4b93-ab58-8b7541fcc078" providerId="ADAL" clId="{318628E7-8933-4F3A-8068-DF91E9F0EFAA}" dt="2022-05-17T14:51:23.548" v="5234" actId="20577"/>
          <ac:spMkLst>
            <pc:docMk/>
            <pc:sldMk cId="3397956477" sldId="2659"/>
            <ac:spMk id="3" creationId="{6AF8AFC2-9AE9-96BB-9B71-00EA39BCCC0E}"/>
          </ac:spMkLst>
        </pc:spChg>
        <pc:spChg chg="add del mod">
          <ac:chgData name="Bastian Veltin" userId="3277b318-c638-4b93-ab58-8b7541fcc078" providerId="ADAL" clId="{318628E7-8933-4F3A-8068-DF91E9F0EFAA}" dt="2022-05-17T14:35:33.919" v="5189" actId="478"/>
          <ac:spMkLst>
            <pc:docMk/>
            <pc:sldMk cId="3397956477" sldId="2659"/>
            <ac:spMk id="4" creationId="{6751CC32-D086-9ACC-2963-9506148915C3}"/>
          </ac:spMkLst>
        </pc:spChg>
        <pc:spChg chg="add mod">
          <ac:chgData name="Bastian Veltin" userId="3277b318-c638-4b93-ab58-8b7541fcc078" providerId="ADAL" clId="{318628E7-8933-4F3A-8068-DF91E9F0EFAA}" dt="2022-05-17T14:35:27.215" v="5188"/>
          <ac:spMkLst>
            <pc:docMk/>
            <pc:sldMk cId="3397956477" sldId="2659"/>
            <ac:spMk id="5" creationId="{3282E08D-71E3-65F5-D53B-9B983EEFF964}"/>
          </ac:spMkLst>
        </pc:spChg>
      </pc:sldChg>
      <pc:sldChg chg="addSp delSp modSp add mod">
        <pc:chgData name="Bastian Veltin" userId="3277b318-c638-4b93-ab58-8b7541fcc078" providerId="ADAL" clId="{318628E7-8933-4F3A-8068-DF91E9F0EFAA}" dt="2022-05-17T14:51:26.622" v="5235" actId="5793"/>
        <pc:sldMkLst>
          <pc:docMk/>
          <pc:sldMk cId="690541874" sldId="2660"/>
        </pc:sldMkLst>
        <pc:spChg chg="mod">
          <ac:chgData name="Bastian Veltin" userId="3277b318-c638-4b93-ab58-8b7541fcc078" providerId="ADAL" clId="{318628E7-8933-4F3A-8068-DF91E9F0EFAA}" dt="2022-05-17T14:51:26.622" v="5235" actId="5793"/>
          <ac:spMkLst>
            <pc:docMk/>
            <pc:sldMk cId="690541874" sldId="2660"/>
            <ac:spMk id="3" creationId="{6AF8AFC2-9AE9-96BB-9B71-00EA39BCCC0E}"/>
          </ac:spMkLst>
        </pc:spChg>
        <pc:spChg chg="add del">
          <ac:chgData name="Bastian Veltin" userId="3277b318-c638-4b93-ab58-8b7541fcc078" providerId="ADAL" clId="{318628E7-8933-4F3A-8068-DF91E9F0EFAA}" dt="2022-05-17T14:48:07.134" v="5204" actId="478"/>
          <ac:spMkLst>
            <pc:docMk/>
            <pc:sldMk cId="690541874" sldId="2660"/>
            <ac:spMk id="5" creationId="{22817C05-0938-CA25-F458-645256A69D28}"/>
          </ac:spMkLst>
        </pc:spChg>
        <pc:spChg chg="add del mod">
          <ac:chgData name="Bastian Veltin" userId="3277b318-c638-4b93-ab58-8b7541fcc078" providerId="ADAL" clId="{318628E7-8933-4F3A-8068-DF91E9F0EFAA}" dt="2022-05-17T14:48:05.120" v="5203" actId="478"/>
          <ac:spMkLst>
            <pc:docMk/>
            <pc:sldMk cId="690541874" sldId="2660"/>
            <ac:spMk id="7" creationId="{A71384DF-5B14-FA91-CF09-B55EA89C90CE}"/>
          </ac:spMkLst>
        </pc:spChg>
        <pc:spChg chg="add mod">
          <ac:chgData name="Bastian Veltin" userId="3277b318-c638-4b93-ab58-8b7541fcc078" providerId="ADAL" clId="{318628E7-8933-4F3A-8068-DF91E9F0EFAA}" dt="2022-05-17T14:49:28.866" v="5230" actId="20577"/>
          <ac:spMkLst>
            <pc:docMk/>
            <pc:sldMk cId="690541874" sldId="2660"/>
            <ac:spMk id="8" creationId="{6A7D3EBE-C253-4BFD-1AD6-53613E0A8483}"/>
          </ac:spMkLst>
        </pc:spChg>
      </pc:sldChg>
      <pc:sldChg chg="addSp modSp new mod">
        <pc:chgData name="Bastian Veltin" userId="3277b318-c638-4b93-ab58-8b7541fcc078" providerId="ADAL" clId="{318628E7-8933-4F3A-8068-DF91E9F0EFAA}" dt="2022-05-20T11:48:27.959" v="6052" actId="6549"/>
        <pc:sldMkLst>
          <pc:docMk/>
          <pc:sldMk cId="3604697332" sldId="2661"/>
        </pc:sldMkLst>
        <pc:spChg chg="mod">
          <ac:chgData name="Bastian Veltin" userId="3277b318-c638-4b93-ab58-8b7541fcc078" providerId="ADAL" clId="{318628E7-8933-4F3A-8068-DF91E9F0EFAA}" dt="2022-05-17T15:03:52.452" v="5455" actId="20577"/>
          <ac:spMkLst>
            <pc:docMk/>
            <pc:sldMk cId="3604697332" sldId="2661"/>
            <ac:spMk id="2" creationId="{BEA4E83D-8DFE-3B3D-9036-3C9EE68C65C4}"/>
          </ac:spMkLst>
        </pc:spChg>
        <pc:spChg chg="mod">
          <ac:chgData name="Bastian Veltin" userId="3277b318-c638-4b93-ab58-8b7541fcc078" providerId="ADAL" clId="{318628E7-8933-4F3A-8068-DF91E9F0EFAA}" dt="2022-05-20T11:48:27.959" v="6052" actId="6549"/>
          <ac:spMkLst>
            <pc:docMk/>
            <pc:sldMk cId="3604697332" sldId="2661"/>
            <ac:spMk id="3" creationId="{A1A07D4D-5501-EE74-97DC-9B6553C64D80}"/>
          </ac:spMkLst>
        </pc:spChg>
        <pc:spChg chg="add mod">
          <ac:chgData name="Bastian Veltin" userId="3277b318-c638-4b93-ab58-8b7541fcc078" providerId="ADAL" clId="{318628E7-8933-4F3A-8068-DF91E9F0EFAA}" dt="2022-05-17T15:14:10.079" v="5634" actId="20577"/>
          <ac:spMkLst>
            <pc:docMk/>
            <pc:sldMk cId="3604697332" sldId="2661"/>
            <ac:spMk id="4" creationId="{61892CAA-5E9C-A425-0C01-A7F99A185AC0}"/>
          </ac:spMkLst>
        </pc:spChg>
        <pc:spChg chg="add mod">
          <ac:chgData name="Bastian Veltin" userId="3277b318-c638-4b93-ab58-8b7541fcc078" providerId="ADAL" clId="{318628E7-8933-4F3A-8068-DF91E9F0EFAA}" dt="2022-05-17T15:13:36.086" v="5626" actId="21"/>
          <ac:spMkLst>
            <pc:docMk/>
            <pc:sldMk cId="3604697332" sldId="2661"/>
            <ac:spMk id="5" creationId="{290B6A6D-1582-D677-C6C8-85BB169D1DE7}"/>
          </ac:spMkLst>
        </pc:spChg>
      </pc:sldChg>
      <pc:sldChg chg="addSp delSp modSp add mod">
        <pc:chgData name="Bastian Veltin" userId="3277b318-c638-4b93-ab58-8b7541fcc078" providerId="ADAL" clId="{318628E7-8933-4F3A-8068-DF91E9F0EFAA}" dt="2022-05-20T11:47:53.617" v="6016" actId="20577"/>
        <pc:sldMkLst>
          <pc:docMk/>
          <pc:sldMk cId="364935502" sldId="2662"/>
        </pc:sldMkLst>
        <pc:spChg chg="mod">
          <ac:chgData name="Bastian Veltin" userId="3277b318-c638-4b93-ab58-8b7541fcc078" providerId="ADAL" clId="{318628E7-8933-4F3A-8068-DF91E9F0EFAA}" dt="2022-05-20T11:47:53.617" v="6016" actId="20577"/>
          <ac:spMkLst>
            <pc:docMk/>
            <pc:sldMk cId="364935502" sldId="2662"/>
            <ac:spMk id="3" creationId="{A1A07D4D-5501-EE74-97DC-9B6553C64D80}"/>
          </ac:spMkLst>
        </pc:spChg>
        <pc:spChg chg="mod">
          <ac:chgData name="Bastian Veltin" userId="3277b318-c638-4b93-ab58-8b7541fcc078" providerId="ADAL" clId="{318628E7-8933-4F3A-8068-DF91E9F0EFAA}" dt="2022-05-17T15:24:08.023" v="5800" actId="14100"/>
          <ac:spMkLst>
            <pc:docMk/>
            <pc:sldMk cId="364935502" sldId="2662"/>
            <ac:spMk id="4" creationId="{61892CAA-5E9C-A425-0C01-A7F99A185AC0}"/>
          </ac:spMkLst>
        </pc:spChg>
        <pc:spChg chg="del">
          <ac:chgData name="Bastian Veltin" userId="3277b318-c638-4b93-ab58-8b7541fcc078" providerId="ADAL" clId="{318628E7-8933-4F3A-8068-DF91E9F0EFAA}" dt="2022-05-17T15:24:15.391" v="5802" actId="478"/>
          <ac:spMkLst>
            <pc:docMk/>
            <pc:sldMk cId="364935502" sldId="2662"/>
            <ac:spMk id="5" creationId="{290B6A6D-1582-D677-C6C8-85BB169D1DE7}"/>
          </ac:spMkLst>
        </pc:spChg>
        <pc:spChg chg="add del">
          <ac:chgData name="Bastian Veltin" userId="3277b318-c638-4b93-ab58-8b7541fcc078" providerId="ADAL" clId="{318628E7-8933-4F3A-8068-DF91E9F0EFAA}" dt="2022-05-17T15:24:12.492" v="5801" actId="478"/>
          <ac:spMkLst>
            <pc:docMk/>
            <pc:sldMk cId="364935502" sldId="2662"/>
            <ac:spMk id="6" creationId="{86F0516C-1E4C-1700-0FA8-33D0AAEA8937}"/>
          </ac:spMkLst>
        </pc:spChg>
      </pc:sldChg>
      <pc:sldChg chg="modSp new mod">
        <pc:chgData name="Bastian Veltin" userId="3277b318-c638-4b93-ab58-8b7541fcc078" providerId="ADAL" clId="{318628E7-8933-4F3A-8068-DF91E9F0EFAA}" dt="2022-05-17T15:30:46.052" v="5926" actId="20577"/>
        <pc:sldMkLst>
          <pc:docMk/>
          <pc:sldMk cId="1088515942" sldId="2663"/>
        </pc:sldMkLst>
        <pc:spChg chg="mod">
          <ac:chgData name="Bastian Veltin" userId="3277b318-c638-4b93-ab58-8b7541fcc078" providerId="ADAL" clId="{318628E7-8933-4F3A-8068-DF91E9F0EFAA}" dt="2022-05-17T15:30:46.052" v="5926" actId="20577"/>
          <ac:spMkLst>
            <pc:docMk/>
            <pc:sldMk cId="1088515942" sldId="2663"/>
            <ac:spMk id="2" creationId="{E0F3953C-0D0E-34C2-8CA4-FE445D8CE1DE}"/>
          </ac:spMkLst>
        </pc:spChg>
      </pc:sldChg>
      <pc:sldChg chg="modSp new mod">
        <pc:chgData name="Bastian Veltin" userId="3277b318-c638-4b93-ab58-8b7541fcc078" providerId="ADAL" clId="{318628E7-8933-4F3A-8068-DF91E9F0EFAA}" dt="2022-05-17T15:32:25.598" v="5961" actId="20577"/>
        <pc:sldMkLst>
          <pc:docMk/>
          <pc:sldMk cId="942502232" sldId="2664"/>
        </pc:sldMkLst>
        <pc:spChg chg="mod">
          <ac:chgData name="Bastian Veltin" userId="3277b318-c638-4b93-ab58-8b7541fcc078" providerId="ADAL" clId="{318628E7-8933-4F3A-8068-DF91E9F0EFAA}" dt="2022-05-17T15:32:25.598" v="5961" actId="20577"/>
          <ac:spMkLst>
            <pc:docMk/>
            <pc:sldMk cId="942502232" sldId="2664"/>
            <ac:spMk id="2" creationId="{4188B9CD-7EC4-6A88-B685-0CC9BA552B27}"/>
          </ac:spMkLst>
        </pc:spChg>
      </pc:sldChg>
      <pc:sldChg chg="modSp new mod">
        <pc:chgData name="Bastian Veltin" userId="3277b318-c638-4b93-ab58-8b7541fcc078" providerId="ADAL" clId="{318628E7-8933-4F3A-8068-DF91E9F0EFAA}" dt="2022-05-20T13:19:01.092" v="6114" actId="20577"/>
        <pc:sldMkLst>
          <pc:docMk/>
          <pc:sldMk cId="1497637744" sldId="2665"/>
        </pc:sldMkLst>
        <pc:spChg chg="mod">
          <ac:chgData name="Bastian Veltin" userId="3277b318-c638-4b93-ab58-8b7541fcc078" providerId="ADAL" clId="{318628E7-8933-4F3A-8068-DF91E9F0EFAA}" dt="2022-05-20T13:19:01.092" v="6114" actId="20577"/>
          <ac:spMkLst>
            <pc:docMk/>
            <pc:sldMk cId="1497637744" sldId="2665"/>
            <ac:spMk id="2" creationId="{E0BCF20E-C4D4-ABCA-F67F-84A02E299355}"/>
          </ac:spMkLst>
        </pc:spChg>
      </pc:sldChg>
    </pc:docChg>
  </pc:docChgLst>
  <pc:docChgLst>
    <pc:chgData name="Dorian Offermann" userId="S::dorian.offermann@aclue.de::23fde2d3-063b-4480-b85e-49c46ad970e4" providerId="AD" clId="Web-{B59BB605-9473-1D33-DD98-509BD3AF6D9A}"/>
    <pc:docChg chg="addSld delSld modSld sldOrd">
      <pc:chgData name="Dorian Offermann" userId="S::dorian.offermann@aclue.de::23fde2d3-063b-4480-b85e-49c46ad970e4" providerId="AD" clId="Web-{B59BB605-9473-1D33-DD98-509BD3AF6D9A}" dt="2022-05-13T08:31:00.873" v="264" actId="20577"/>
      <pc:docMkLst>
        <pc:docMk/>
      </pc:docMkLst>
      <pc:sldChg chg="modSp del ord">
        <pc:chgData name="Dorian Offermann" userId="S::dorian.offermann@aclue.de::23fde2d3-063b-4480-b85e-49c46ad970e4" providerId="AD" clId="Web-{B59BB605-9473-1D33-DD98-509BD3AF6D9A}" dt="2022-05-13T07:51:45.304" v="17"/>
        <pc:sldMkLst>
          <pc:docMk/>
          <pc:sldMk cId="524217241" sldId="2635"/>
        </pc:sldMkLst>
        <pc:spChg chg="mod">
          <ac:chgData name="Dorian Offermann" userId="S::dorian.offermann@aclue.de::23fde2d3-063b-4480-b85e-49c46ad970e4" providerId="AD" clId="Web-{B59BB605-9473-1D33-DD98-509BD3AF6D9A}" dt="2022-05-13T07:49:21.128" v="3" actId="20577"/>
          <ac:spMkLst>
            <pc:docMk/>
            <pc:sldMk cId="524217241" sldId="2635"/>
            <ac:spMk id="3" creationId="{ACB674A9-D440-5E8D-181F-AE68586722FC}"/>
          </ac:spMkLst>
        </pc:spChg>
      </pc:sldChg>
      <pc:sldChg chg="modSp add replId">
        <pc:chgData name="Dorian Offermann" userId="S::dorian.offermann@aclue.de::23fde2d3-063b-4480-b85e-49c46ad970e4" providerId="AD" clId="Web-{B59BB605-9473-1D33-DD98-509BD3AF6D9A}" dt="2022-05-13T07:57:21.845" v="128" actId="20577"/>
        <pc:sldMkLst>
          <pc:docMk/>
          <pc:sldMk cId="327121507" sldId="2642"/>
        </pc:sldMkLst>
        <pc:spChg chg="mod">
          <ac:chgData name="Dorian Offermann" userId="S::dorian.offermann@aclue.de::23fde2d3-063b-4480-b85e-49c46ad970e4" providerId="AD" clId="Web-{B59BB605-9473-1D33-DD98-509BD3AF6D9A}" dt="2022-05-13T07:57:21.845" v="128" actId="20577"/>
          <ac:spMkLst>
            <pc:docMk/>
            <pc:sldMk cId="327121507" sldId="2642"/>
            <ac:spMk id="3" creationId="{ACB674A9-D440-5E8D-181F-AE68586722FC}"/>
          </ac:spMkLst>
        </pc:spChg>
      </pc:sldChg>
      <pc:sldChg chg="modSp add replId">
        <pc:chgData name="Dorian Offermann" userId="S::dorian.offermann@aclue.de::23fde2d3-063b-4480-b85e-49c46ad970e4" providerId="AD" clId="Web-{B59BB605-9473-1D33-DD98-509BD3AF6D9A}" dt="2022-05-13T08:31:00.873" v="264" actId="20577"/>
        <pc:sldMkLst>
          <pc:docMk/>
          <pc:sldMk cId="3377595247" sldId="2643"/>
        </pc:sldMkLst>
        <pc:spChg chg="mod">
          <ac:chgData name="Dorian Offermann" userId="S::dorian.offermann@aclue.de::23fde2d3-063b-4480-b85e-49c46ad970e4" providerId="AD" clId="Web-{B59BB605-9473-1D33-DD98-509BD3AF6D9A}" dt="2022-05-13T07:57:35.017" v="134" actId="20577"/>
          <ac:spMkLst>
            <pc:docMk/>
            <pc:sldMk cId="3377595247" sldId="2643"/>
            <ac:spMk id="2" creationId="{43D4D250-015E-DDA4-BD16-B261804978AC}"/>
          </ac:spMkLst>
        </pc:spChg>
        <pc:spChg chg="mod">
          <ac:chgData name="Dorian Offermann" userId="S::dorian.offermann@aclue.de::23fde2d3-063b-4480-b85e-49c46ad970e4" providerId="AD" clId="Web-{B59BB605-9473-1D33-DD98-509BD3AF6D9A}" dt="2022-05-13T08:31:00.873" v="264" actId="20577"/>
          <ac:spMkLst>
            <pc:docMk/>
            <pc:sldMk cId="3377595247" sldId="2643"/>
            <ac:spMk id="3" creationId="{ACB674A9-D440-5E8D-181F-AE68586722FC}"/>
          </ac:spMkLst>
        </pc:spChg>
      </pc:sldChg>
      <pc:sldChg chg="modSp add replId">
        <pc:chgData name="Dorian Offermann" userId="S::dorian.offermann@aclue.de::23fde2d3-063b-4480-b85e-49c46ad970e4" providerId="AD" clId="Web-{B59BB605-9473-1D33-DD98-509BD3AF6D9A}" dt="2022-05-13T08:10:21.196" v="141" actId="20577"/>
        <pc:sldMkLst>
          <pc:docMk/>
          <pc:sldMk cId="2863491939" sldId="2644"/>
        </pc:sldMkLst>
        <pc:spChg chg="mod">
          <ac:chgData name="Dorian Offermann" userId="S::dorian.offermann@aclue.de::23fde2d3-063b-4480-b85e-49c46ad970e4" providerId="AD" clId="Web-{B59BB605-9473-1D33-DD98-509BD3AF6D9A}" dt="2022-05-13T08:10:21.196" v="141" actId="20577"/>
          <ac:spMkLst>
            <pc:docMk/>
            <pc:sldMk cId="2863491939" sldId="2644"/>
            <ac:spMk id="3" creationId="{ACB674A9-D440-5E8D-181F-AE68586722FC}"/>
          </ac:spMkLst>
        </pc:spChg>
      </pc:sldChg>
    </pc:docChg>
  </pc:docChgLst>
  <pc:docChgLst>
    <pc:chgData name="Bastian Veltin" userId="3277b318-c638-4b93-ab58-8b7541fcc078" providerId="ADAL" clId="{A6A9D21A-F1C6-45F5-BFCF-DFB1B8EBCD05}"/>
    <pc:docChg chg="undo custSel addSld delSld modSld sldOrd">
      <pc:chgData name="Bastian Veltin" userId="3277b318-c638-4b93-ab58-8b7541fcc078" providerId="ADAL" clId="{A6A9D21A-F1C6-45F5-BFCF-DFB1B8EBCD05}" dt="2022-06-16T15:16:47.015" v="1009" actId="20577"/>
      <pc:docMkLst>
        <pc:docMk/>
      </pc:docMkLst>
      <pc:sldChg chg="addSp delSp modSp mod modClrScheme chgLayout">
        <pc:chgData name="Bastian Veltin" userId="3277b318-c638-4b93-ab58-8b7541fcc078" providerId="ADAL" clId="{A6A9D21A-F1C6-45F5-BFCF-DFB1B8EBCD05}" dt="2022-06-07T13:39:57.580" v="143" actId="20577"/>
        <pc:sldMkLst>
          <pc:docMk/>
          <pc:sldMk cId="1593436015" sldId="2605"/>
        </pc:sldMkLst>
        <pc:spChg chg="mod ord">
          <ac:chgData name="Bastian Veltin" userId="3277b318-c638-4b93-ab58-8b7541fcc078" providerId="ADAL" clId="{A6A9D21A-F1C6-45F5-BFCF-DFB1B8EBCD05}" dt="2022-06-07T13:35:53.499" v="59" actId="700"/>
          <ac:spMkLst>
            <pc:docMk/>
            <pc:sldMk cId="1593436015" sldId="2605"/>
            <ac:spMk id="2" creationId="{F4685A21-500B-49C1-8F5B-A8710A3CF1EF}"/>
          </ac:spMkLst>
        </pc:spChg>
        <pc:spChg chg="del mod ord">
          <ac:chgData name="Bastian Veltin" userId="3277b318-c638-4b93-ab58-8b7541fcc078" providerId="ADAL" clId="{A6A9D21A-F1C6-45F5-BFCF-DFB1B8EBCD05}" dt="2022-06-07T13:35:53.499" v="59" actId="700"/>
          <ac:spMkLst>
            <pc:docMk/>
            <pc:sldMk cId="1593436015" sldId="2605"/>
            <ac:spMk id="5" creationId="{4ED76216-9847-4ECB-8FAB-F4428EED3EF4}"/>
          </ac:spMkLst>
        </pc:spChg>
        <pc:spChg chg="add mod ord">
          <ac:chgData name="Bastian Veltin" userId="3277b318-c638-4b93-ab58-8b7541fcc078" providerId="ADAL" clId="{A6A9D21A-F1C6-45F5-BFCF-DFB1B8EBCD05}" dt="2022-06-07T13:39:57.580" v="143" actId="20577"/>
          <ac:spMkLst>
            <pc:docMk/>
            <pc:sldMk cId="1593436015" sldId="2605"/>
            <ac:spMk id="6" creationId="{656E3DD2-951D-3AD2-9CA7-3FFCAF9F9884}"/>
          </ac:spMkLst>
        </pc:spChg>
        <pc:picChg chg="add del mod">
          <ac:chgData name="Bastian Veltin" userId="3277b318-c638-4b93-ab58-8b7541fcc078" providerId="ADAL" clId="{A6A9D21A-F1C6-45F5-BFCF-DFB1B8EBCD05}" dt="2022-06-07T13:37:02.660" v="62" actId="478"/>
          <ac:picMkLst>
            <pc:docMk/>
            <pc:sldMk cId="1593436015" sldId="2605"/>
            <ac:picMk id="4" creationId="{DBC39104-1D3F-BF1C-7EF7-011FF764D489}"/>
          </ac:picMkLst>
        </pc:picChg>
        <pc:picChg chg="add mod">
          <ac:chgData name="Bastian Veltin" userId="3277b318-c638-4b93-ab58-8b7541fcc078" providerId="ADAL" clId="{A6A9D21A-F1C6-45F5-BFCF-DFB1B8EBCD05}" dt="2022-06-07T13:39:14.033" v="67" actId="1076"/>
          <ac:picMkLst>
            <pc:docMk/>
            <pc:sldMk cId="1593436015" sldId="2605"/>
            <ac:picMk id="8" creationId="{12B54CCC-2206-563D-802B-0FA9877B362D}"/>
          </ac:picMkLst>
        </pc:picChg>
      </pc:sldChg>
      <pc:sldChg chg="modSp mod">
        <pc:chgData name="Bastian Veltin" userId="3277b318-c638-4b93-ab58-8b7541fcc078" providerId="ADAL" clId="{A6A9D21A-F1C6-45F5-BFCF-DFB1B8EBCD05}" dt="2022-06-07T13:40:40.782" v="144" actId="12"/>
        <pc:sldMkLst>
          <pc:docMk/>
          <pc:sldMk cId="1593213103" sldId="2609"/>
        </pc:sldMkLst>
        <pc:spChg chg="mod">
          <ac:chgData name="Bastian Veltin" userId="3277b318-c638-4b93-ab58-8b7541fcc078" providerId="ADAL" clId="{A6A9D21A-F1C6-45F5-BFCF-DFB1B8EBCD05}" dt="2022-06-07T13:40:40.782" v="144" actId="12"/>
          <ac:spMkLst>
            <pc:docMk/>
            <pc:sldMk cId="1593213103" sldId="2609"/>
            <ac:spMk id="3" creationId="{9CF13008-82AE-419E-9945-269974A1EB1D}"/>
          </ac:spMkLst>
        </pc:spChg>
      </pc:sldChg>
      <pc:sldChg chg="modSp add del mod">
        <pc:chgData name="Bastian Veltin" userId="3277b318-c638-4b93-ab58-8b7541fcc078" providerId="ADAL" clId="{A6A9D21A-F1C6-45F5-BFCF-DFB1B8EBCD05}" dt="2022-06-16T15:16:47.015" v="1009" actId="20577"/>
        <pc:sldMkLst>
          <pc:docMk/>
          <pc:sldMk cId="3508220437" sldId="2610"/>
        </pc:sldMkLst>
        <pc:spChg chg="mod">
          <ac:chgData name="Bastian Veltin" userId="3277b318-c638-4b93-ab58-8b7541fcc078" providerId="ADAL" clId="{A6A9D21A-F1C6-45F5-BFCF-DFB1B8EBCD05}" dt="2022-06-16T15:16:47.015" v="1009" actId="20577"/>
          <ac:spMkLst>
            <pc:docMk/>
            <pc:sldMk cId="3508220437" sldId="2610"/>
            <ac:spMk id="2" creationId="{FACAA87B-AA8E-4BD2-B046-1FB35828D26B}"/>
          </ac:spMkLst>
        </pc:spChg>
      </pc:sldChg>
      <pc:sldChg chg="del">
        <pc:chgData name="Bastian Veltin" userId="3277b318-c638-4b93-ab58-8b7541fcc078" providerId="ADAL" clId="{A6A9D21A-F1C6-45F5-BFCF-DFB1B8EBCD05}" dt="2022-06-15T09:13:13.181" v="934" actId="47"/>
        <pc:sldMkLst>
          <pc:docMk/>
          <pc:sldMk cId="910858004" sldId="2613"/>
        </pc:sldMkLst>
      </pc:sldChg>
      <pc:sldChg chg="add del">
        <pc:chgData name="Bastian Veltin" userId="3277b318-c638-4b93-ab58-8b7541fcc078" providerId="ADAL" clId="{A6A9D21A-F1C6-45F5-BFCF-DFB1B8EBCD05}" dt="2022-06-15T09:16:09.638" v="942"/>
        <pc:sldMkLst>
          <pc:docMk/>
          <pc:sldMk cId="384150735" sldId="2614"/>
        </pc:sldMkLst>
      </pc:sldChg>
      <pc:sldChg chg="modSp mod">
        <pc:chgData name="Bastian Veltin" userId="3277b318-c638-4b93-ab58-8b7541fcc078" providerId="ADAL" clId="{A6A9D21A-F1C6-45F5-BFCF-DFB1B8EBCD05}" dt="2022-06-07T14:57:51.998" v="729" actId="6549"/>
        <pc:sldMkLst>
          <pc:docMk/>
          <pc:sldMk cId="2245167021" sldId="2615"/>
        </pc:sldMkLst>
        <pc:spChg chg="mod">
          <ac:chgData name="Bastian Veltin" userId="3277b318-c638-4b93-ab58-8b7541fcc078" providerId="ADAL" clId="{A6A9D21A-F1C6-45F5-BFCF-DFB1B8EBCD05}" dt="2022-06-07T14:56:49.209" v="658" actId="20577"/>
          <ac:spMkLst>
            <pc:docMk/>
            <pc:sldMk cId="2245167021" sldId="2615"/>
            <ac:spMk id="3" creationId="{4A315345-1BC1-41F0-A6FC-0B63659B1CA6}"/>
          </ac:spMkLst>
        </pc:spChg>
        <pc:spChg chg="mod">
          <ac:chgData name="Bastian Veltin" userId="3277b318-c638-4b93-ab58-8b7541fcc078" providerId="ADAL" clId="{A6A9D21A-F1C6-45F5-BFCF-DFB1B8EBCD05}" dt="2022-06-07T14:57:51.998" v="729" actId="6549"/>
          <ac:spMkLst>
            <pc:docMk/>
            <pc:sldMk cId="2245167021" sldId="2615"/>
            <ac:spMk id="4" creationId="{F5AFD9BC-FF42-1CC0-6DB1-B1F21ED27E3D}"/>
          </ac:spMkLst>
        </pc:spChg>
      </pc:sldChg>
      <pc:sldChg chg="addSp modSp mod">
        <pc:chgData name="Bastian Veltin" userId="3277b318-c638-4b93-ab58-8b7541fcc078" providerId="ADAL" clId="{A6A9D21A-F1C6-45F5-BFCF-DFB1B8EBCD05}" dt="2022-06-15T12:48:15.049" v="999" actId="5793"/>
        <pc:sldMkLst>
          <pc:docMk/>
          <pc:sldMk cId="401153059" sldId="2616"/>
        </pc:sldMkLst>
        <pc:spChg chg="mod">
          <ac:chgData name="Bastian Veltin" userId="3277b318-c638-4b93-ab58-8b7541fcc078" providerId="ADAL" clId="{A6A9D21A-F1C6-45F5-BFCF-DFB1B8EBCD05}" dt="2022-06-15T12:48:07.407" v="996" actId="21"/>
          <ac:spMkLst>
            <pc:docMk/>
            <pc:sldMk cId="401153059" sldId="2616"/>
            <ac:spMk id="3" creationId="{332D7D26-1218-493F-AA77-430A9270BD22}"/>
          </ac:spMkLst>
        </pc:spChg>
        <pc:spChg chg="mod">
          <ac:chgData name="Bastian Veltin" userId="3277b318-c638-4b93-ab58-8b7541fcc078" providerId="ADAL" clId="{A6A9D21A-F1C6-45F5-BFCF-DFB1B8EBCD05}" dt="2022-06-02T11:06:43.284" v="39" actId="1076"/>
          <ac:spMkLst>
            <pc:docMk/>
            <pc:sldMk cId="401153059" sldId="2616"/>
            <ac:spMk id="4" creationId="{8E36A655-C7ED-CC8A-4F13-F873D9A94FA1}"/>
          </ac:spMkLst>
        </pc:spChg>
        <pc:spChg chg="add mod">
          <ac:chgData name="Bastian Veltin" userId="3277b318-c638-4b93-ab58-8b7541fcc078" providerId="ADAL" clId="{A6A9D21A-F1C6-45F5-BFCF-DFB1B8EBCD05}" dt="2022-06-15T12:48:15.049" v="999" actId="5793"/>
          <ac:spMkLst>
            <pc:docMk/>
            <pc:sldMk cId="401153059" sldId="2616"/>
            <ac:spMk id="6" creationId="{2AB74F42-7D61-BDD4-CDD2-3BFC6B2DD58D}"/>
          </ac:spMkLst>
        </pc:spChg>
      </pc:sldChg>
      <pc:sldChg chg="modSp del mod">
        <pc:chgData name="Bastian Veltin" userId="3277b318-c638-4b93-ab58-8b7541fcc078" providerId="ADAL" clId="{A6A9D21A-F1C6-45F5-BFCF-DFB1B8EBCD05}" dt="2022-06-15T09:19:21.019" v="950" actId="47"/>
        <pc:sldMkLst>
          <pc:docMk/>
          <pc:sldMk cId="1047377255" sldId="2617"/>
        </pc:sldMkLst>
        <pc:spChg chg="mod">
          <ac:chgData name="Bastian Veltin" userId="3277b318-c638-4b93-ab58-8b7541fcc078" providerId="ADAL" clId="{A6A9D21A-F1C6-45F5-BFCF-DFB1B8EBCD05}" dt="2022-06-10T11:00:37.846" v="769" actId="20577"/>
          <ac:spMkLst>
            <pc:docMk/>
            <pc:sldMk cId="1047377255" sldId="2617"/>
            <ac:spMk id="3" creationId="{03139806-8E18-4594-85B9-AD4553F14E76}"/>
          </ac:spMkLst>
        </pc:spChg>
      </pc:sldChg>
      <pc:sldChg chg="addSp delSp modSp del mod modNotesTx">
        <pc:chgData name="Bastian Veltin" userId="3277b318-c638-4b93-ab58-8b7541fcc078" providerId="ADAL" clId="{A6A9D21A-F1C6-45F5-BFCF-DFB1B8EBCD05}" dt="2022-06-07T14:31:31.656" v="615" actId="47"/>
        <pc:sldMkLst>
          <pc:docMk/>
          <pc:sldMk cId="2945966586" sldId="2619"/>
        </pc:sldMkLst>
        <pc:spChg chg="mod">
          <ac:chgData name="Bastian Veltin" userId="3277b318-c638-4b93-ab58-8b7541fcc078" providerId="ADAL" clId="{A6A9D21A-F1C6-45F5-BFCF-DFB1B8EBCD05}" dt="2022-06-07T14:23:28.676" v="597" actId="21"/>
          <ac:spMkLst>
            <pc:docMk/>
            <pc:sldMk cId="2945966586" sldId="2619"/>
            <ac:spMk id="3" creationId="{3FCEFD97-CB61-4AEC-A539-9ADD3AAEC278}"/>
          </ac:spMkLst>
        </pc:spChg>
        <pc:spChg chg="add">
          <ac:chgData name="Bastian Veltin" userId="3277b318-c638-4b93-ab58-8b7541fcc078" providerId="ADAL" clId="{A6A9D21A-F1C6-45F5-BFCF-DFB1B8EBCD05}" dt="2022-06-07T14:19:36.249" v="495"/>
          <ac:spMkLst>
            <pc:docMk/>
            <pc:sldMk cId="2945966586" sldId="2619"/>
            <ac:spMk id="4" creationId="{B5E656B8-7D09-F40F-B00E-CBB02EC8CADE}"/>
          </ac:spMkLst>
        </pc:spChg>
        <pc:spChg chg="add mod">
          <ac:chgData name="Bastian Veltin" userId="3277b318-c638-4b93-ab58-8b7541fcc078" providerId="ADAL" clId="{A6A9D21A-F1C6-45F5-BFCF-DFB1B8EBCD05}" dt="2022-06-07T14:19:52.129" v="497" actId="6549"/>
          <ac:spMkLst>
            <pc:docMk/>
            <pc:sldMk cId="2945966586" sldId="2619"/>
            <ac:spMk id="5" creationId="{57F34808-CED4-8E36-F5E3-FF5384408913}"/>
          </ac:spMkLst>
        </pc:spChg>
        <pc:spChg chg="add del mod">
          <ac:chgData name="Bastian Veltin" userId="3277b318-c638-4b93-ab58-8b7541fcc078" providerId="ADAL" clId="{A6A9D21A-F1C6-45F5-BFCF-DFB1B8EBCD05}" dt="2022-06-07T14:22:33.415" v="587" actId="478"/>
          <ac:spMkLst>
            <pc:docMk/>
            <pc:sldMk cId="2945966586" sldId="2619"/>
            <ac:spMk id="6" creationId="{7C358C4C-8C69-96D6-1C51-711A495E0D3D}"/>
          </ac:spMkLst>
        </pc:spChg>
        <pc:spChg chg="add del mod">
          <ac:chgData name="Bastian Veltin" userId="3277b318-c638-4b93-ab58-8b7541fcc078" providerId="ADAL" clId="{A6A9D21A-F1C6-45F5-BFCF-DFB1B8EBCD05}" dt="2022-06-07T14:22:34.869" v="588" actId="478"/>
          <ac:spMkLst>
            <pc:docMk/>
            <pc:sldMk cId="2945966586" sldId="2619"/>
            <ac:spMk id="7" creationId="{922EA5DA-F1BB-BE5D-0364-42F9FB064956}"/>
          </ac:spMkLst>
        </pc:spChg>
        <pc:spChg chg="add del mod">
          <ac:chgData name="Bastian Veltin" userId="3277b318-c638-4b93-ab58-8b7541fcc078" providerId="ADAL" clId="{A6A9D21A-F1C6-45F5-BFCF-DFB1B8EBCD05}" dt="2022-06-07T14:21:40.965" v="532" actId="478"/>
          <ac:spMkLst>
            <pc:docMk/>
            <pc:sldMk cId="2945966586" sldId="2619"/>
            <ac:spMk id="8" creationId="{C7A7DFA1-1670-7BBC-554D-AC25654DB826}"/>
          </ac:spMkLst>
        </pc:spChg>
      </pc:sldChg>
      <pc:sldChg chg="modSp mod">
        <pc:chgData name="Bastian Veltin" userId="3277b318-c638-4b93-ab58-8b7541fcc078" providerId="ADAL" clId="{A6A9D21A-F1C6-45F5-BFCF-DFB1B8EBCD05}" dt="2022-06-10T13:09:36.411" v="932" actId="14100"/>
        <pc:sldMkLst>
          <pc:docMk/>
          <pc:sldMk cId="1758109189" sldId="2620"/>
        </pc:sldMkLst>
        <pc:spChg chg="mod">
          <ac:chgData name="Bastian Veltin" userId="3277b318-c638-4b93-ab58-8b7541fcc078" providerId="ADAL" clId="{A6A9D21A-F1C6-45F5-BFCF-DFB1B8EBCD05}" dt="2022-06-07T13:51:25.469" v="198" actId="12"/>
          <ac:spMkLst>
            <pc:docMk/>
            <pc:sldMk cId="1758109189" sldId="2620"/>
            <ac:spMk id="3" creationId="{EDC1810E-32BC-065A-DF82-DF134B29BB8A}"/>
          </ac:spMkLst>
        </pc:spChg>
        <pc:spChg chg="mod">
          <ac:chgData name="Bastian Veltin" userId="3277b318-c638-4b93-ab58-8b7541fcc078" providerId="ADAL" clId="{A6A9D21A-F1C6-45F5-BFCF-DFB1B8EBCD05}" dt="2022-06-10T13:09:29.528" v="930" actId="1076"/>
          <ac:spMkLst>
            <pc:docMk/>
            <pc:sldMk cId="1758109189" sldId="2620"/>
            <ac:spMk id="4" creationId="{FAAF3CDA-9960-67EE-AC8A-914E904A4CC5}"/>
          </ac:spMkLst>
        </pc:spChg>
        <pc:spChg chg="mod">
          <ac:chgData name="Bastian Veltin" userId="3277b318-c638-4b93-ab58-8b7541fcc078" providerId="ADAL" clId="{A6A9D21A-F1C6-45F5-BFCF-DFB1B8EBCD05}" dt="2022-06-10T13:09:36.411" v="932" actId="14100"/>
          <ac:spMkLst>
            <pc:docMk/>
            <pc:sldMk cId="1758109189" sldId="2620"/>
            <ac:spMk id="6" creationId="{AC6864D8-43C0-54C7-F4C6-F5EAD79432E4}"/>
          </ac:spMkLst>
        </pc:spChg>
      </pc:sldChg>
      <pc:sldChg chg="modSp mod">
        <pc:chgData name="Bastian Veltin" userId="3277b318-c638-4b93-ab58-8b7541fcc078" providerId="ADAL" clId="{A6A9D21A-F1C6-45F5-BFCF-DFB1B8EBCD05}" dt="2022-06-15T12:28:10.238" v="983" actId="20577"/>
        <pc:sldMkLst>
          <pc:docMk/>
          <pc:sldMk cId="2224318193" sldId="2621"/>
        </pc:sldMkLst>
        <pc:spChg chg="mod">
          <ac:chgData name="Bastian Veltin" userId="3277b318-c638-4b93-ab58-8b7541fcc078" providerId="ADAL" clId="{A6A9D21A-F1C6-45F5-BFCF-DFB1B8EBCD05}" dt="2022-06-15T12:28:10.238" v="983" actId="20577"/>
          <ac:spMkLst>
            <pc:docMk/>
            <pc:sldMk cId="2224318193" sldId="2621"/>
            <ac:spMk id="3" creationId="{0F5F754C-4125-B2FA-4A2F-8D3B782F6A0A}"/>
          </ac:spMkLst>
        </pc:spChg>
        <pc:spChg chg="mod">
          <ac:chgData name="Bastian Veltin" userId="3277b318-c638-4b93-ab58-8b7541fcc078" providerId="ADAL" clId="{A6A9D21A-F1C6-45F5-BFCF-DFB1B8EBCD05}" dt="2022-06-10T13:04:53.864" v="905" actId="14100"/>
          <ac:spMkLst>
            <pc:docMk/>
            <pc:sldMk cId="2224318193" sldId="2621"/>
            <ac:spMk id="4" creationId="{A0953F6B-9746-E934-338E-99F67D84FCA8}"/>
          </ac:spMkLst>
        </pc:spChg>
        <pc:spChg chg="mod">
          <ac:chgData name="Bastian Veltin" userId="3277b318-c638-4b93-ab58-8b7541fcc078" providerId="ADAL" clId="{A6A9D21A-F1C6-45F5-BFCF-DFB1B8EBCD05}" dt="2022-06-10T13:04:48.867" v="903" actId="1076"/>
          <ac:spMkLst>
            <pc:docMk/>
            <pc:sldMk cId="2224318193" sldId="2621"/>
            <ac:spMk id="6" creationId="{F10C6F03-C04D-8F57-09FB-8C25812289E8}"/>
          </ac:spMkLst>
        </pc:spChg>
      </pc:sldChg>
      <pc:sldChg chg="modSp mod">
        <pc:chgData name="Bastian Veltin" userId="3277b318-c638-4b93-ab58-8b7541fcc078" providerId="ADAL" clId="{A6A9D21A-F1C6-45F5-BFCF-DFB1B8EBCD05}" dt="2022-06-02T14:23:05.144" v="47" actId="12"/>
        <pc:sldMkLst>
          <pc:docMk/>
          <pc:sldMk cId="2624551747" sldId="2622"/>
        </pc:sldMkLst>
        <pc:spChg chg="mod">
          <ac:chgData name="Bastian Veltin" userId="3277b318-c638-4b93-ab58-8b7541fcc078" providerId="ADAL" clId="{A6A9D21A-F1C6-45F5-BFCF-DFB1B8EBCD05}" dt="2022-06-02T14:23:05.144" v="47" actId="12"/>
          <ac:spMkLst>
            <pc:docMk/>
            <pc:sldMk cId="2624551747" sldId="2622"/>
            <ac:spMk id="3" creationId="{9C0E0973-066A-A11C-2223-9B6ADDAC4165}"/>
          </ac:spMkLst>
        </pc:spChg>
      </pc:sldChg>
      <pc:sldChg chg="modSp mod">
        <pc:chgData name="Bastian Veltin" userId="3277b318-c638-4b93-ab58-8b7541fcc078" providerId="ADAL" clId="{A6A9D21A-F1C6-45F5-BFCF-DFB1B8EBCD05}" dt="2022-06-07T13:50:02.974" v="184" actId="1076"/>
        <pc:sldMkLst>
          <pc:docMk/>
          <pc:sldMk cId="3978008779" sldId="2623"/>
        </pc:sldMkLst>
        <pc:spChg chg="mod">
          <ac:chgData name="Bastian Veltin" userId="3277b318-c638-4b93-ab58-8b7541fcc078" providerId="ADAL" clId="{A6A9D21A-F1C6-45F5-BFCF-DFB1B8EBCD05}" dt="2022-06-07T13:49:56.324" v="183" actId="20577"/>
          <ac:spMkLst>
            <pc:docMk/>
            <pc:sldMk cId="3978008779" sldId="2623"/>
            <ac:spMk id="3" creationId="{D8B4AAA0-A0C6-DE3A-DCF6-0E44CBC8E2AF}"/>
          </ac:spMkLst>
        </pc:spChg>
        <pc:spChg chg="mod">
          <ac:chgData name="Bastian Veltin" userId="3277b318-c638-4b93-ab58-8b7541fcc078" providerId="ADAL" clId="{A6A9D21A-F1C6-45F5-BFCF-DFB1B8EBCD05}" dt="2022-06-07T13:49:49.224" v="170" actId="1076"/>
          <ac:spMkLst>
            <pc:docMk/>
            <pc:sldMk cId="3978008779" sldId="2623"/>
            <ac:spMk id="8" creationId="{5825B0F2-D0F1-53E6-F30D-6A1E2F7BD800}"/>
          </ac:spMkLst>
        </pc:spChg>
        <pc:spChg chg="mod">
          <ac:chgData name="Bastian Veltin" userId="3277b318-c638-4b93-ab58-8b7541fcc078" providerId="ADAL" clId="{A6A9D21A-F1C6-45F5-BFCF-DFB1B8EBCD05}" dt="2022-06-07T13:50:02.974" v="184" actId="1076"/>
          <ac:spMkLst>
            <pc:docMk/>
            <pc:sldMk cId="3978008779" sldId="2623"/>
            <ac:spMk id="9" creationId="{9D62616C-51A2-9984-9C03-040DE24FF475}"/>
          </ac:spMkLst>
        </pc:spChg>
      </pc:sldChg>
      <pc:sldChg chg="addSp modSp mod">
        <pc:chgData name="Bastian Veltin" userId="3277b318-c638-4b93-ab58-8b7541fcc078" providerId="ADAL" clId="{A6A9D21A-F1C6-45F5-BFCF-DFB1B8EBCD05}" dt="2022-06-07T14:02:36.929" v="243" actId="20577"/>
        <pc:sldMkLst>
          <pc:docMk/>
          <pc:sldMk cId="4088699800" sldId="2626"/>
        </pc:sldMkLst>
        <pc:spChg chg="mod">
          <ac:chgData name="Bastian Veltin" userId="3277b318-c638-4b93-ab58-8b7541fcc078" providerId="ADAL" clId="{A6A9D21A-F1C6-45F5-BFCF-DFB1B8EBCD05}" dt="2022-06-07T14:02:36.929" v="243" actId="20577"/>
          <ac:spMkLst>
            <pc:docMk/>
            <pc:sldMk cId="4088699800" sldId="2626"/>
            <ac:spMk id="3" creationId="{DC73CBAD-1FD2-573F-98AF-E204A2AADCFD}"/>
          </ac:spMkLst>
        </pc:spChg>
        <pc:picChg chg="add mod">
          <ac:chgData name="Bastian Veltin" userId="3277b318-c638-4b93-ab58-8b7541fcc078" providerId="ADAL" clId="{A6A9D21A-F1C6-45F5-BFCF-DFB1B8EBCD05}" dt="2022-06-07T13:49:09.586" v="149" actId="1076"/>
          <ac:picMkLst>
            <pc:docMk/>
            <pc:sldMk cId="4088699800" sldId="2626"/>
            <ac:picMk id="5" creationId="{592E10F0-9FCF-2FA7-06B2-9FFC79AEEC95}"/>
          </ac:picMkLst>
        </pc:picChg>
      </pc:sldChg>
      <pc:sldChg chg="modSp mod">
        <pc:chgData name="Bastian Veltin" userId="3277b318-c638-4b93-ab58-8b7541fcc078" providerId="ADAL" clId="{A6A9D21A-F1C6-45F5-BFCF-DFB1B8EBCD05}" dt="2022-06-10T13:08:02.915" v="923" actId="1076"/>
        <pc:sldMkLst>
          <pc:docMk/>
          <pc:sldMk cId="1440382044" sldId="2627"/>
        </pc:sldMkLst>
        <pc:spChg chg="mod">
          <ac:chgData name="Bastian Veltin" userId="3277b318-c638-4b93-ab58-8b7541fcc078" providerId="ADAL" clId="{A6A9D21A-F1C6-45F5-BFCF-DFB1B8EBCD05}" dt="2022-06-10T13:07:59.742" v="922" actId="12"/>
          <ac:spMkLst>
            <pc:docMk/>
            <pc:sldMk cId="1440382044" sldId="2627"/>
            <ac:spMk id="3" creationId="{AA85B512-AB82-D79B-6825-A93ED6E32B18}"/>
          </ac:spMkLst>
        </pc:spChg>
        <pc:spChg chg="mod">
          <ac:chgData name="Bastian Veltin" userId="3277b318-c638-4b93-ab58-8b7541fcc078" providerId="ADAL" clId="{A6A9D21A-F1C6-45F5-BFCF-DFB1B8EBCD05}" dt="2022-06-10T13:08:02.915" v="923" actId="1076"/>
          <ac:spMkLst>
            <pc:docMk/>
            <pc:sldMk cId="1440382044" sldId="2627"/>
            <ac:spMk id="6" creationId="{F42428F5-8659-2F16-A328-BA3BDCCEDF83}"/>
          </ac:spMkLst>
        </pc:spChg>
      </pc:sldChg>
      <pc:sldChg chg="modSp mod">
        <pc:chgData name="Bastian Veltin" userId="3277b318-c638-4b93-ab58-8b7541fcc078" providerId="ADAL" clId="{A6A9D21A-F1C6-45F5-BFCF-DFB1B8EBCD05}" dt="2022-06-02T14:23:22.670" v="48" actId="12"/>
        <pc:sldMkLst>
          <pc:docMk/>
          <pc:sldMk cId="2011403875" sldId="2628"/>
        </pc:sldMkLst>
        <pc:spChg chg="mod">
          <ac:chgData name="Bastian Veltin" userId="3277b318-c638-4b93-ab58-8b7541fcc078" providerId="ADAL" clId="{A6A9D21A-F1C6-45F5-BFCF-DFB1B8EBCD05}" dt="2022-06-02T14:23:22.670" v="48" actId="12"/>
          <ac:spMkLst>
            <pc:docMk/>
            <pc:sldMk cId="2011403875" sldId="2628"/>
            <ac:spMk id="3" creationId="{A152F98F-302A-377D-CA54-4E783F832DA7}"/>
          </ac:spMkLst>
        </pc:spChg>
      </pc:sldChg>
      <pc:sldChg chg="modSp mod">
        <pc:chgData name="Bastian Veltin" userId="3277b318-c638-4b93-ab58-8b7541fcc078" providerId="ADAL" clId="{A6A9D21A-F1C6-45F5-BFCF-DFB1B8EBCD05}" dt="2022-06-10T13:06:33.959" v="910" actId="12"/>
        <pc:sldMkLst>
          <pc:docMk/>
          <pc:sldMk cId="1357093664" sldId="2629"/>
        </pc:sldMkLst>
        <pc:spChg chg="mod">
          <ac:chgData name="Bastian Veltin" userId="3277b318-c638-4b93-ab58-8b7541fcc078" providerId="ADAL" clId="{A6A9D21A-F1C6-45F5-BFCF-DFB1B8EBCD05}" dt="2022-06-10T13:06:33.959" v="910" actId="12"/>
          <ac:spMkLst>
            <pc:docMk/>
            <pc:sldMk cId="1357093664" sldId="2629"/>
            <ac:spMk id="3" creationId="{BC5888C9-AF1E-6C67-9ADD-158FE464397E}"/>
          </ac:spMkLst>
        </pc:spChg>
      </pc:sldChg>
      <pc:sldChg chg="modSp mod">
        <pc:chgData name="Bastian Veltin" userId="3277b318-c638-4b93-ab58-8b7541fcc078" providerId="ADAL" clId="{A6A9D21A-F1C6-45F5-BFCF-DFB1B8EBCD05}" dt="2022-06-10T13:07:15.409" v="917" actId="12"/>
        <pc:sldMkLst>
          <pc:docMk/>
          <pc:sldMk cId="2084713796" sldId="2630"/>
        </pc:sldMkLst>
        <pc:spChg chg="mod">
          <ac:chgData name="Bastian Veltin" userId="3277b318-c638-4b93-ab58-8b7541fcc078" providerId="ADAL" clId="{A6A9D21A-F1C6-45F5-BFCF-DFB1B8EBCD05}" dt="2022-06-10T13:07:15.409" v="917" actId="12"/>
          <ac:spMkLst>
            <pc:docMk/>
            <pc:sldMk cId="2084713796" sldId="2630"/>
            <ac:spMk id="3" creationId="{17511708-6D22-C96D-02FF-573B10C535AA}"/>
          </ac:spMkLst>
        </pc:spChg>
      </pc:sldChg>
      <pc:sldChg chg="modSp mod">
        <pc:chgData name="Bastian Veltin" userId="3277b318-c638-4b93-ab58-8b7541fcc078" providerId="ADAL" clId="{A6A9D21A-F1C6-45F5-BFCF-DFB1B8EBCD05}" dt="2022-06-10T13:06:51.631" v="913" actId="1076"/>
        <pc:sldMkLst>
          <pc:docMk/>
          <pc:sldMk cId="173912029" sldId="2632"/>
        </pc:sldMkLst>
        <pc:spChg chg="mod">
          <ac:chgData name="Bastian Veltin" userId="3277b318-c638-4b93-ab58-8b7541fcc078" providerId="ADAL" clId="{A6A9D21A-F1C6-45F5-BFCF-DFB1B8EBCD05}" dt="2022-06-10T13:06:43.169" v="912" actId="12"/>
          <ac:spMkLst>
            <pc:docMk/>
            <pc:sldMk cId="173912029" sldId="2632"/>
            <ac:spMk id="3" creationId="{69FD2569-01FE-AE51-BAB0-569F18C25083}"/>
          </ac:spMkLst>
        </pc:spChg>
        <pc:spChg chg="mod">
          <ac:chgData name="Bastian Veltin" userId="3277b318-c638-4b93-ab58-8b7541fcc078" providerId="ADAL" clId="{A6A9D21A-F1C6-45F5-BFCF-DFB1B8EBCD05}" dt="2022-06-10T13:06:51.631" v="913" actId="1076"/>
          <ac:spMkLst>
            <pc:docMk/>
            <pc:sldMk cId="173912029" sldId="2632"/>
            <ac:spMk id="4" creationId="{ABE64E0B-87B2-2A18-4A37-9DAA27309DDF}"/>
          </ac:spMkLst>
        </pc:spChg>
      </pc:sldChg>
      <pc:sldChg chg="modSp mod">
        <pc:chgData name="Bastian Veltin" userId="3277b318-c638-4b93-ab58-8b7541fcc078" providerId="ADAL" clId="{A6A9D21A-F1C6-45F5-BFCF-DFB1B8EBCD05}" dt="2022-06-10T13:07:04.641" v="916" actId="12"/>
        <pc:sldMkLst>
          <pc:docMk/>
          <pc:sldMk cId="3831892270" sldId="2633"/>
        </pc:sldMkLst>
        <pc:spChg chg="mod">
          <ac:chgData name="Bastian Veltin" userId="3277b318-c638-4b93-ab58-8b7541fcc078" providerId="ADAL" clId="{A6A9D21A-F1C6-45F5-BFCF-DFB1B8EBCD05}" dt="2022-06-10T13:07:04.641" v="916" actId="12"/>
          <ac:spMkLst>
            <pc:docMk/>
            <pc:sldMk cId="3831892270" sldId="2633"/>
            <ac:spMk id="3" creationId="{9CF3012C-11AD-F6AF-449A-830ED6BFBA5C}"/>
          </ac:spMkLst>
        </pc:spChg>
        <pc:spChg chg="mod">
          <ac:chgData name="Bastian Veltin" userId="3277b318-c638-4b93-ab58-8b7541fcc078" providerId="ADAL" clId="{A6A9D21A-F1C6-45F5-BFCF-DFB1B8EBCD05}" dt="2022-06-10T13:07:00.374" v="915" actId="1076"/>
          <ac:spMkLst>
            <pc:docMk/>
            <pc:sldMk cId="3831892270" sldId="2633"/>
            <ac:spMk id="7" creationId="{D3B23E4B-669E-EAC6-4EDA-979EF32C1034}"/>
          </ac:spMkLst>
        </pc:spChg>
      </pc:sldChg>
      <pc:sldChg chg="modSp mod">
        <pc:chgData name="Bastian Veltin" userId="3277b318-c638-4b93-ab58-8b7541fcc078" providerId="ADAL" clId="{A6A9D21A-F1C6-45F5-BFCF-DFB1B8EBCD05}" dt="2022-06-07T13:50:23.646" v="188" actId="6549"/>
        <pc:sldMkLst>
          <pc:docMk/>
          <pc:sldMk cId="80561452" sldId="2636"/>
        </pc:sldMkLst>
        <pc:spChg chg="mod">
          <ac:chgData name="Bastian Veltin" userId="3277b318-c638-4b93-ab58-8b7541fcc078" providerId="ADAL" clId="{A6A9D21A-F1C6-45F5-BFCF-DFB1B8EBCD05}" dt="2022-06-07T13:50:23.646" v="188" actId="6549"/>
          <ac:spMkLst>
            <pc:docMk/>
            <pc:sldMk cId="80561452" sldId="2636"/>
            <ac:spMk id="3" creationId="{BE5E2F28-E425-9648-5B3C-EDBA9FDE5E84}"/>
          </ac:spMkLst>
        </pc:spChg>
      </pc:sldChg>
      <pc:sldChg chg="addSp modSp mod">
        <pc:chgData name="Bastian Veltin" userId="3277b318-c638-4b93-ab58-8b7541fcc078" providerId="ADAL" clId="{A6A9D21A-F1C6-45F5-BFCF-DFB1B8EBCD05}" dt="2022-06-15T12:33:41.114" v="989" actId="20577"/>
        <pc:sldMkLst>
          <pc:docMk/>
          <pc:sldMk cId="2279856875" sldId="2637"/>
        </pc:sldMkLst>
        <pc:spChg chg="mod">
          <ac:chgData name="Bastian Veltin" userId="3277b318-c638-4b93-ab58-8b7541fcc078" providerId="ADAL" clId="{A6A9D21A-F1C6-45F5-BFCF-DFB1B8EBCD05}" dt="2022-06-15T12:33:10.339" v="986" actId="20577"/>
          <ac:spMkLst>
            <pc:docMk/>
            <pc:sldMk cId="2279856875" sldId="2637"/>
            <ac:spMk id="5" creationId="{36CF0783-3CA7-5179-1A28-2C4B4C372AE1}"/>
          </ac:spMkLst>
        </pc:spChg>
        <pc:spChg chg="add mod">
          <ac:chgData name="Bastian Veltin" userId="3277b318-c638-4b93-ab58-8b7541fcc078" providerId="ADAL" clId="{A6A9D21A-F1C6-45F5-BFCF-DFB1B8EBCD05}" dt="2022-06-15T12:33:41.114" v="989" actId="20577"/>
          <ac:spMkLst>
            <pc:docMk/>
            <pc:sldMk cId="2279856875" sldId="2637"/>
            <ac:spMk id="8" creationId="{511F7BA0-CB3E-8C8C-4F7C-5BE983E389BE}"/>
          </ac:spMkLst>
        </pc:spChg>
      </pc:sldChg>
      <pc:sldChg chg="modSp mod">
        <pc:chgData name="Bastian Veltin" userId="3277b318-c638-4b93-ab58-8b7541fcc078" providerId="ADAL" clId="{A6A9D21A-F1C6-45F5-BFCF-DFB1B8EBCD05}" dt="2022-06-02T14:23:29.915" v="50" actId="12"/>
        <pc:sldMkLst>
          <pc:docMk/>
          <pc:sldMk cId="3096469786" sldId="2639"/>
        </pc:sldMkLst>
        <pc:spChg chg="mod">
          <ac:chgData name="Bastian Veltin" userId="3277b318-c638-4b93-ab58-8b7541fcc078" providerId="ADAL" clId="{A6A9D21A-F1C6-45F5-BFCF-DFB1B8EBCD05}" dt="2022-06-02T14:23:29.915" v="50" actId="12"/>
          <ac:spMkLst>
            <pc:docMk/>
            <pc:sldMk cId="3096469786" sldId="2639"/>
            <ac:spMk id="3" creationId="{6AF8AFC2-9AE9-96BB-9B71-00EA39BCCC0E}"/>
          </ac:spMkLst>
        </pc:spChg>
      </pc:sldChg>
      <pc:sldChg chg="modSp mod">
        <pc:chgData name="Bastian Veltin" userId="3277b318-c638-4b93-ab58-8b7541fcc078" providerId="ADAL" clId="{A6A9D21A-F1C6-45F5-BFCF-DFB1B8EBCD05}" dt="2022-06-10T13:07:52.069" v="921" actId="12"/>
        <pc:sldMkLst>
          <pc:docMk/>
          <pc:sldMk cId="1157572566" sldId="2640"/>
        </pc:sldMkLst>
        <pc:spChg chg="mod">
          <ac:chgData name="Bastian Veltin" userId="3277b318-c638-4b93-ab58-8b7541fcc078" providerId="ADAL" clId="{A6A9D21A-F1C6-45F5-BFCF-DFB1B8EBCD05}" dt="2022-06-10T13:07:52.069" v="921" actId="12"/>
          <ac:spMkLst>
            <pc:docMk/>
            <pc:sldMk cId="1157572566" sldId="2640"/>
            <ac:spMk id="3" creationId="{3AE9121D-0A66-FA5B-6967-22CDE5C60889}"/>
          </ac:spMkLst>
        </pc:spChg>
      </pc:sldChg>
      <pc:sldChg chg="del">
        <pc:chgData name="Bastian Veltin" userId="3277b318-c638-4b93-ab58-8b7541fcc078" providerId="ADAL" clId="{A6A9D21A-F1C6-45F5-BFCF-DFB1B8EBCD05}" dt="2022-06-15T09:13:13.181" v="934" actId="47"/>
        <pc:sldMkLst>
          <pc:docMk/>
          <pc:sldMk cId="4086010901" sldId="2641"/>
        </pc:sldMkLst>
      </pc:sldChg>
      <pc:sldChg chg="del">
        <pc:chgData name="Bastian Veltin" userId="3277b318-c638-4b93-ab58-8b7541fcc078" providerId="ADAL" clId="{A6A9D21A-F1C6-45F5-BFCF-DFB1B8EBCD05}" dt="2022-06-15T09:23:11.844" v="957" actId="47"/>
        <pc:sldMkLst>
          <pc:docMk/>
          <pc:sldMk cId="2863491939" sldId="2644"/>
        </pc:sldMkLst>
      </pc:sldChg>
      <pc:sldChg chg="modSp del mod">
        <pc:chgData name="Bastian Veltin" userId="3277b318-c638-4b93-ab58-8b7541fcc078" providerId="ADAL" clId="{A6A9D21A-F1C6-45F5-BFCF-DFB1B8EBCD05}" dt="2022-06-15T09:14:19.133" v="940" actId="47"/>
        <pc:sldMkLst>
          <pc:docMk/>
          <pc:sldMk cId="389487635" sldId="2646"/>
        </pc:sldMkLst>
        <pc:spChg chg="mod">
          <ac:chgData name="Bastian Veltin" userId="3277b318-c638-4b93-ab58-8b7541fcc078" providerId="ADAL" clId="{A6A9D21A-F1C6-45F5-BFCF-DFB1B8EBCD05}" dt="2022-06-10T13:08:28.919" v="924" actId="12"/>
          <ac:spMkLst>
            <pc:docMk/>
            <pc:sldMk cId="389487635" sldId="2646"/>
            <ac:spMk id="3" creationId="{AC5C5641-4369-78BA-8B47-0F002B1EBA7B}"/>
          </ac:spMkLst>
        </pc:spChg>
      </pc:sldChg>
      <pc:sldChg chg="delSp modSp mod">
        <pc:chgData name="Bastian Veltin" userId="3277b318-c638-4b93-ab58-8b7541fcc078" providerId="ADAL" clId="{A6A9D21A-F1C6-45F5-BFCF-DFB1B8EBCD05}" dt="2022-06-10T13:08:39.044" v="925" actId="1076"/>
        <pc:sldMkLst>
          <pc:docMk/>
          <pc:sldMk cId="3137831526" sldId="2647"/>
        </pc:sldMkLst>
        <pc:spChg chg="mod">
          <ac:chgData name="Bastian Veltin" userId="3277b318-c638-4b93-ab58-8b7541fcc078" providerId="ADAL" clId="{A6A9D21A-F1C6-45F5-BFCF-DFB1B8EBCD05}" dt="2022-06-10T13:08:39.044" v="925" actId="1076"/>
          <ac:spMkLst>
            <pc:docMk/>
            <pc:sldMk cId="3137831526" sldId="2647"/>
            <ac:spMk id="4" creationId="{3A5367B7-1ECC-3CDC-77C3-A89C74D94172}"/>
          </ac:spMkLst>
        </pc:spChg>
        <pc:spChg chg="del">
          <ac:chgData name="Bastian Veltin" userId="3277b318-c638-4b93-ab58-8b7541fcc078" providerId="ADAL" clId="{A6A9D21A-F1C6-45F5-BFCF-DFB1B8EBCD05}" dt="2022-06-02T14:23:58.291" v="51" actId="478"/>
          <ac:spMkLst>
            <pc:docMk/>
            <pc:sldMk cId="3137831526" sldId="2647"/>
            <ac:spMk id="5" creationId="{17356587-841E-3466-E544-D9B686FC99BE}"/>
          </ac:spMkLst>
        </pc:spChg>
      </pc:sldChg>
      <pc:sldChg chg="addSp delSp modSp mod">
        <pc:chgData name="Bastian Veltin" userId="3277b318-c638-4b93-ab58-8b7541fcc078" providerId="ADAL" clId="{A6A9D21A-F1C6-45F5-BFCF-DFB1B8EBCD05}" dt="2022-06-10T11:20:02.289" v="899" actId="478"/>
        <pc:sldMkLst>
          <pc:docMk/>
          <pc:sldMk cId="3592631668" sldId="2648"/>
        </pc:sldMkLst>
        <pc:spChg chg="mod">
          <ac:chgData name="Bastian Veltin" userId="3277b318-c638-4b93-ab58-8b7541fcc078" providerId="ADAL" clId="{A6A9D21A-F1C6-45F5-BFCF-DFB1B8EBCD05}" dt="2022-06-10T11:06:24.444" v="772" actId="20577"/>
          <ac:spMkLst>
            <pc:docMk/>
            <pc:sldMk cId="3592631668" sldId="2648"/>
            <ac:spMk id="2" creationId="{5A4AED6D-0B67-A9D3-742A-419CFBF91DC9}"/>
          </ac:spMkLst>
        </pc:spChg>
        <pc:spChg chg="mod">
          <ac:chgData name="Bastian Veltin" userId="3277b318-c638-4b93-ab58-8b7541fcc078" providerId="ADAL" clId="{A6A9D21A-F1C6-45F5-BFCF-DFB1B8EBCD05}" dt="2022-06-10T11:06:37.995" v="781" actId="20577"/>
          <ac:spMkLst>
            <pc:docMk/>
            <pc:sldMk cId="3592631668" sldId="2648"/>
            <ac:spMk id="3" creationId="{EDEA3996-8569-C0E8-F155-F77A926E2B2D}"/>
          </ac:spMkLst>
        </pc:spChg>
        <pc:spChg chg="mod">
          <ac:chgData name="Bastian Veltin" userId="3277b318-c638-4b93-ab58-8b7541fcc078" providerId="ADAL" clId="{A6A9D21A-F1C6-45F5-BFCF-DFB1B8EBCD05}" dt="2022-06-10T11:19:59.608" v="898" actId="1076"/>
          <ac:spMkLst>
            <pc:docMk/>
            <pc:sldMk cId="3592631668" sldId="2648"/>
            <ac:spMk id="4" creationId="{442EF120-21AF-3EF6-5E82-24C49E1BB6F0}"/>
          </ac:spMkLst>
        </pc:spChg>
        <pc:spChg chg="add del">
          <ac:chgData name="Bastian Veltin" userId="3277b318-c638-4b93-ab58-8b7541fcc078" providerId="ADAL" clId="{A6A9D21A-F1C6-45F5-BFCF-DFB1B8EBCD05}" dt="2022-06-10T11:20:02.289" v="899" actId="478"/>
          <ac:spMkLst>
            <pc:docMk/>
            <pc:sldMk cId="3592631668" sldId="2648"/>
            <ac:spMk id="5" creationId="{413DF76C-DC9B-2558-2FA1-FCD92BE932CE}"/>
          </ac:spMkLst>
        </pc:spChg>
        <pc:spChg chg="del">
          <ac:chgData name="Bastian Veltin" userId="3277b318-c638-4b93-ab58-8b7541fcc078" providerId="ADAL" clId="{A6A9D21A-F1C6-45F5-BFCF-DFB1B8EBCD05}" dt="2022-06-02T14:24:01.662" v="52" actId="478"/>
          <ac:spMkLst>
            <pc:docMk/>
            <pc:sldMk cId="3592631668" sldId="2648"/>
            <ac:spMk id="5" creationId="{6AE362BD-EC3B-3B1C-C953-C39C96CAAAB4}"/>
          </ac:spMkLst>
        </pc:spChg>
      </pc:sldChg>
      <pc:sldChg chg="ord">
        <pc:chgData name="Bastian Veltin" userId="3277b318-c638-4b93-ab58-8b7541fcc078" providerId="ADAL" clId="{A6A9D21A-F1C6-45F5-BFCF-DFB1B8EBCD05}" dt="2022-06-15T09:20:17.918" v="953"/>
        <pc:sldMkLst>
          <pc:docMk/>
          <pc:sldMk cId="494288281" sldId="2654"/>
        </pc:sldMkLst>
      </pc:sldChg>
      <pc:sldChg chg="modSp mod">
        <pc:chgData name="Bastian Veltin" userId="3277b318-c638-4b93-ab58-8b7541fcc078" providerId="ADAL" clId="{A6A9D21A-F1C6-45F5-BFCF-DFB1B8EBCD05}" dt="2022-06-10T13:07:47.819" v="920" actId="12"/>
        <pc:sldMkLst>
          <pc:docMk/>
          <pc:sldMk cId="2586993280" sldId="2655"/>
        </pc:sldMkLst>
        <pc:spChg chg="mod">
          <ac:chgData name="Bastian Veltin" userId="3277b318-c638-4b93-ab58-8b7541fcc078" providerId="ADAL" clId="{A6A9D21A-F1C6-45F5-BFCF-DFB1B8EBCD05}" dt="2022-06-10T13:07:47.819" v="920" actId="12"/>
          <ac:spMkLst>
            <pc:docMk/>
            <pc:sldMk cId="2586993280" sldId="2655"/>
            <ac:spMk id="3" creationId="{3AE9121D-0A66-FA5B-6967-22CDE5C60889}"/>
          </ac:spMkLst>
        </pc:spChg>
      </pc:sldChg>
      <pc:sldChg chg="modSp mod ord">
        <pc:chgData name="Bastian Veltin" userId="3277b318-c638-4b93-ab58-8b7541fcc078" providerId="ADAL" clId="{A6A9D21A-F1C6-45F5-BFCF-DFB1B8EBCD05}" dt="2022-06-02T14:22:16.186" v="40" actId="12"/>
        <pc:sldMkLst>
          <pc:docMk/>
          <pc:sldMk cId="3120914065" sldId="2657"/>
        </pc:sldMkLst>
        <pc:spChg chg="mod">
          <ac:chgData name="Bastian Veltin" userId="3277b318-c638-4b93-ab58-8b7541fcc078" providerId="ADAL" clId="{A6A9D21A-F1C6-45F5-BFCF-DFB1B8EBCD05}" dt="2022-06-02T14:22:16.186" v="40" actId="12"/>
          <ac:spMkLst>
            <pc:docMk/>
            <pc:sldMk cId="3120914065" sldId="2657"/>
            <ac:spMk id="5" creationId="{C5D969DD-7B35-88DF-9A37-43103D3D3397}"/>
          </ac:spMkLst>
        </pc:spChg>
      </pc:sldChg>
      <pc:sldChg chg="modSp mod">
        <pc:chgData name="Bastian Veltin" userId="3277b318-c638-4b93-ab58-8b7541fcc078" providerId="ADAL" clId="{A6A9D21A-F1C6-45F5-BFCF-DFB1B8EBCD05}" dt="2022-06-10T13:08:47.829" v="926" actId="1076"/>
        <pc:sldMkLst>
          <pc:docMk/>
          <pc:sldMk cId="223600006" sldId="2658"/>
        </pc:sldMkLst>
        <pc:spChg chg="mod">
          <ac:chgData name="Bastian Veltin" userId="3277b318-c638-4b93-ab58-8b7541fcc078" providerId="ADAL" clId="{A6A9D21A-F1C6-45F5-BFCF-DFB1B8EBCD05}" dt="2022-06-10T13:08:47.829" v="926" actId="1076"/>
          <ac:spMkLst>
            <pc:docMk/>
            <pc:sldMk cId="223600006" sldId="2658"/>
            <ac:spMk id="4" creationId="{CAF10E33-BAE6-DDFF-F853-16E990EAA05B}"/>
          </ac:spMkLst>
        </pc:spChg>
      </pc:sldChg>
      <pc:sldChg chg="modSp mod">
        <pc:chgData name="Bastian Veltin" userId="3277b318-c638-4b93-ab58-8b7541fcc078" providerId="ADAL" clId="{A6A9D21A-F1C6-45F5-BFCF-DFB1B8EBCD05}" dt="2022-06-16T06:29:03.061" v="1000" actId="5793"/>
        <pc:sldMkLst>
          <pc:docMk/>
          <pc:sldMk cId="3397956477" sldId="2659"/>
        </pc:sldMkLst>
        <pc:spChg chg="mod">
          <ac:chgData name="Bastian Veltin" userId="3277b318-c638-4b93-ab58-8b7541fcc078" providerId="ADAL" clId="{A6A9D21A-F1C6-45F5-BFCF-DFB1B8EBCD05}" dt="2022-06-16T06:29:03.061" v="1000" actId="5793"/>
          <ac:spMkLst>
            <pc:docMk/>
            <pc:sldMk cId="3397956477" sldId="2659"/>
            <ac:spMk id="3" creationId="{6AF8AFC2-9AE9-96BB-9B71-00EA39BCCC0E}"/>
          </ac:spMkLst>
        </pc:spChg>
      </pc:sldChg>
      <pc:sldChg chg="modSp mod">
        <pc:chgData name="Bastian Veltin" userId="3277b318-c638-4b93-ab58-8b7541fcc078" providerId="ADAL" clId="{A6A9D21A-F1C6-45F5-BFCF-DFB1B8EBCD05}" dt="2022-06-10T13:06:06.657" v="906" actId="12"/>
        <pc:sldMkLst>
          <pc:docMk/>
          <pc:sldMk cId="690541874" sldId="2660"/>
        </pc:sldMkLst>
        <pc:spChg chg="mod">
          <ac:chgData name="Bastian Veltin" userId="3277b318-c638-4b93-ab58-8b7541fcc078" providerId="ADAL" clId="{A6A9D21A-F1C6-45F5-BFCF-DFB1B8EBCD05}" dt="2022-06-10T13:06:06.657" v="906" actId="12"/>
          <ac:spMkLst>
            <pc:docMk/>
            <pc:sldMk cId="690541874" sldId="2660"/>
            <ac:spMk id="3" creationId="{6AF8AFC2-9AE9-96BB-9B71-00EA39BCCC0E}"/>
          </ac:spMkLst>
        </pc:spChg>
      </pc:sldChg>
      <pc:sldChg chg="modSp mod">
        <pc:chgData name="Bastian Veltin" userId="3277b318-c638-4b93-ab58-8b7541fcc078" providerId="ADAL" clId="{A6A9D21A-F1C6-45F5-BFCF-DFB1B8EBCD05}" dt="2022-06-07T14:54:34.508" v="619" actId="12"/>
        <pc:sldMkLst>
          <pc:docMk/>
          <pc:sldMk cId="3604697332" sldId="2661"/>
        </pc:sldMkLst>
        <pc:spChg chg="mod">
          <ac:chgData name="Bastian Veltin" userId="3277b318-c638-4b93-ab58-8b7541fcc078" providerId="ADAL" clId="{A6A9D21A-F1C6-45F5-BFCF-DFB1B8EBCD05}" dt="2022-06-07T14:54:34.508" v="619" actId="12"/>
          <ac:spMkLst>
            <pc:docMk/>
            <pc:sldMk cId="3604697332" sldId="2661"/>
            <ac:spMk id="3" creationId="{A1A07D4D-5501-EE74-97DC-9B6553C64D80}"/>
          </ac:spMkLst>
        </pc:spChg>
      </pc:sldChg>
      <pc:sldChg chg="modSp mod">
        <pc:chgData name="Bastian Veltin" userId="3277b318-c638-4b93-ab58-8b7541fcc078" providerId="ADAL" clId="{A6A9D21A-F1C6-45F5-BFCF-DFB1B8EBCD05}" dt="2022-06-02T11:02:44.990" v="15" actId="20577"/>
        <pc:sldMkLst>
          <pc:docMk/>
          <pc:sldMk cId="364935502" sldId="2662"/>
        </pc:sldMkLst>
        <pc:spChg chg="mod">
          <ac:chgData name="Bastian Veltin" userId="3277b318-c638-4b93-ab58-8b7541fcc078" providerId="ADAL" clId="{A6A9D21A-F1C6-45F5-BFCF-DFB1B8EBCD05}" dt="2022-06-02T11:02:44.990" v="15" actId="20577"/>
          <ac:spMkLst>
            <pc:docMk/>
            <pc:sldMk cId="364935502" sldId="2662"/>
            <ac:spMk id="3" creationId="{A1A07D4D-5501-EE74-97DC-9B6553C64D80}"/>
          </ac:spMkLst>
        </pc:spChg>
      </pc:sldChg>
      <pc:sldChg chg="new del">
        <pc:chgData name="Bastian Veltin" userId="3277b318-c638-4b93-ab58-8b7541fcc078" providerId="ADAL" clId="{A6A9D21A-F1C6-45F5-BFCF-DFB1B8EBCD05}" dt="2022-06-07T13:58:51.879" v="203" actId="47"/>
        <pc:sldMkLst>
          <pc:docMk/>
          <pc:sldMk cId="1711513372" sldId="2666"/>
        </pc:sldMkLst>
      </pc:sldChg>
      <pc:sldChg chg="modSp add mod ord">
        <pc:chgData name="Bastian Veltin" userId="3277b318-c638-4b93-ab58-8b7541fcc078" providerId="ADAL" clId="{A6A9D21A-F1C6-45F5-BFCF-DFB1B8EBCD05}" dt="2022-06-07T13:58:56.352" v="210" actId="5793"/>
        <pc:sldMkLst>
          <pc:docMk/>
          <pc:sldMk cId="1571802615" sldId="2667"/>
        </pc:sldMkLst>
        <pc:spChg chg="mod">
          <ac:chgData name="Bastian Veltin" userId="3277b318-c638-4b93-ab58-8b7541fcc078" providerId="ADAL" clId="{A6A9D21A-F1C6-45F5-BFCF-DFB1B8EBCD05}" dt="2022-06-07T13:58:56.352" v="210" actId="5793"/>
          <ac:spMkLst>
            <pc:docMk/>
            <pc:sldMk cId="1571802615" sldId="2667"/>
            <ac:spMk id="4" creationId="{DF1EEB64-C943-2F63-A4D9-E9CFD25F52B8}"/>
          </ac:spMkLst>
        </pc:spChg>
      </pc:sldChg>
      <pc:sldChg chg="addSp modSp add mod">
        <pc:chgData name="Bastian Veltin" userId="3277b318-c638-4b93-ab58-8b7541fcc078" providerId="ADAL" clId="{A6A9D21A-F1C6-45F5-BFCF-DFB1B8EBCD05}" dt="2022-06-07T14:24:38.085" v="614" actId="1076"/>
        <pc:sldMkLst>
          <pc:docMk/>
          <pc:sldMk cId="2357214743" sldId="2668"/>
        </pc:sldMkLst>
        <pc:spChg chg="mod">
          <ac:chgData name="Bastian Veltin" userId="3277b318-c638-4b93-ab58-8b7541fcc078" providerId="ADAL" clId="{A6A9D21A-F1C6-45F5-BFCF-DFB1B8EBCD05}" dt="2022-06-07T14:18:10.010" v="494" actId="6549"/>
          <ac:spMkLst>
            <pc:docMk/>
            <pc:sldMk cId="2357214743" sldId="2668"/>
            <ac:spMk id="3" creationId="{3FCEFD97-CB61-4AEC-A539-9ADD3AAEC278}"/>
          </ac:spMkLst>
        </pc:spChg>
        <pc:spChg chg="add mod">
          <ac:chgData name="Bastian Veltin" userId="3277b318-c638-4b93-ab58-8b7541fcc078" providerId="ADAL" clId="{A6A9D21A-F1C6-45F5-BFCF-DFB1B8EBCD05}" dt="2022-06-07T14:24:00.568" v="612" actId="20577"/>
          <ac:spMkLst>
            <pc:docMk/>
            <pc:sldMk cId="2357214743" sldId="2668"/>
            <ac:spMk id="4" creationId="{36628499-E734-F809-A7E6-08A7BA21722F}"/>
          </ac:spMkLst>
        </pc:spChg>
        <pc:picChg chg="add mod">
          <ac:chgData name="Bastian Veltin" userId="3277b318-c638-4b93-ab58-8b7541fcc078" providerId="ADAL" clId="{A6A9D21A-F1C6-45F5-BFCF-DFB1B8EBCD05}" dt="2022-06-07T14:24:38.085" v="614" actId="1076"/>
          <ac:picMkLst>
            <pc:docMk/>
            <pc:sldMk cId="2357214743" sldId="2668"/>
            <ac:picMk id="6" creationId="{A0DDE571-1C19-5DE0-EC40-7B31D5A5C889}"/>
          </ac:picMkLst>
        </pc:picChg>
      </pc:sldChg>
      <pc:sldChg chg="delSp modSp add mod">
        <pc:chgData name="Bastian Veltin" userId="3277b318-c638-4b93-ab58-8b7541fcc078" providerId="ADAL" clId="{A6A9D21A-F1C6-45F5-BFCF-DFB1B8EBCD05}" dt="2022-06-07T14:31:49.461" v="618" actId="478"/>
        <pc:sldMkLst>
          <pc:docMk/>
          <pc:sldMk cId="2426450944" sldId="2669"/>
        </pc:sldMkLst>
        <pc:spChg chg="mod">
          <ac:chgData name="Bastian Veltin" userId="3277b318-c638-4b93-ab58-8b7541fcc078" providerId="ADAL" clId="{A6A9D21A-F1C6-45F5-BFCF-DFB1B8EBCD05}" dt="2022-06-07T14:23:40.053" v="602" actId="20577"/>
          <ac:spMkLst>
            <pc:docMk/>
            <pc:sldMk cId="2426450944" sldId="2669"/>
            <ac:spMk id="3" creationId="{3FCEFD97-CB61-4AEC-A539-9ADD3AAEC278}"/>
          </ac:spMkLst>
        </pc:spChg>
        <pc:spChg chg="del mod">
          <ac:chgData name="Bastian Veltin" userId="3277b318-c638-4b93-ab58-8b7541fcc078" providerId="ADAL" clId="{A6A9D21A-F1C6-45F5-BFCF-DFB1B8EBCD05}" dt="2022-06-07T14:31:49.461" v="618" actId="478"/>
          <ac:spMkLst>
            <pc:docMk/>
            <pc:sldMk cId="2426450944" sldId="2669"/>
            <ac:spMk id="4" creationId="{B5E656B8-7D09-F40F-B00E-CBB02EC8CADE}"/>
          </ac:spMkLst>
        </pc:spChg>
        <pc:spChg chg="del">
          <ac:chgData name="Bastian Veltin" userId="3277b318-c638-4b93-ab58-8b7541fcc078" providerId="ADAL" clId="{A6A9D21A-F1C6-45F5-BFCF-DFB1B8EBCD05}" dt="2022-06-07T14:31:36.210" v="616" actId="478"/>
          <ac:spMkLst>
            <pc:docMk/>
            <pc:sldMk cId="2426450944" sldId="2669"/>
            <ac:spMk id="5" creationId="{57F34808-CED4-8E36-F5E3-FF5384408913}"/>
          </ac:spMkLst>
        </pc:spChg>
        <pc:spChg chg="mod">
          <ac:chgData name="Bastian Veltin" userId="3277b318-c638-4b93-ab58-8b7541fcc078" providerId="ADAL" clId="{A6A9D21A-F1C6-45F5-BFCF-DFB1B8EBCD05}" dt="2022-06-07T14:23:46.436" v="603" actId="1076"/>
          <ac:spMkLst>
            <pc:docMk/>
            <pc:sldMk cId="2426450944" sldId="2669"/>
            <ac:spMk id="6" creationId="{7C358C4C-8C69-96D6-1C51-711A495E0D3D}"/>
          </ac:spMkLst>
        </pc:spChg>
        <pc:spChg chg="mod">
          <ac:chgData name="Bastian Veltin" userId="3277b318-c638-4b93-ab58-8b7541fcc078" providerId="ADAL" clId="{A6A9D21A-F1C6-45F5-BFCF-DFB1B8EBCD05}" dt="2022-06-07T14:23:48.983" v="604" actId="1076"/>
          <ac:spMkLst>
            <pc:docMk/>
            <pc:sldMk cId="2426450944" sldId="2669"/>
            <ac:spMk id="7" creationId="{922EA5DA-F1BB-BE5D-0364-42F9FB064956}"/>
          </ac:spMkLst>
        </pc:spChg>
      </pc:sldChg>
      <pc:sldChg chg="modSp add mod">
        <pc:chgData name="Bastian Veltin" userId="3277b318-c638-4b93-ab58-8b7541fcc078" providerId="ADAL" clId="{A6A9D21A-F1C6-45F5-BFCF-DFB1B8EBCD05}" dt="2022-06-10T13:09:01.682" v="927" actId="1076"/>
        <pc:sldMkLst>
          <pc:docMk/>
          <pc:sldMk cId="2981967184" sldId="2670"/>
        </pc:sldMkLst>
        <pc:spChg chg="mod">
          <ac:chgData name="Bastian Veltin" userId="3277b318-c638-4b93-ab58-8b7541fcc078" providerId="ADAL" clId="{A6A9D21A-F1C6-45F5-BFCF-DFB1B8EBCD05}" dt="2022-06-10T13:09:01.682" v="927" actId="1076"/>
          <ac:spMkLst>
            <pc:docMk/>
            <pc:sldMk cId="2981967184" sldId="2670"/>
            <ac:spMk id="4" creationId="{442EF120-21AF-3EF6-5E82-24C49E1BB6F0}"/>
          </ac:spMkLst>
        </pc:spChg>
      </pc:sldChg>
      <pc:sldChg chg="addSp delSp modSp new mod">
        <pc:chgData name="Bastian Veltin" userId="3277b318-c638-4b93-ab58-8b7541fcc078" providerId="ADAL" clId="{A6A9D21A-F1C6-45F5-BFCF-DFB1B8EBCD05}" dt="2022-06-10T13:09:12.311" v="928" actId="113"/>
        <pc:sldMkLst>
          <pc:docMk/>
          <pc:sldMk cId="849912276" sldId="2671"/>
        </pc:sldMkLst>
        <pc:spChg chg="mod">
          <ac:chgData name="Bastian Veltin" userId="3277b318-c638-4b93-ab58-8b7541fcc078" providerId="ADAL" clId="{A6A9D21A-F1C6-45F5-BFCF-DFB1B8EBCD05}" dt="2022-06-10T11:06:46.532" v="787" actId="20577"/>
          <ac:spMkLst>
            <pc:docMk/>
            <pc:sldMk cId="849912276" sldId="2671"/>
            <ac:spMk id="2" creationId="{2A270E22-925D-8BA1-EE1C-8555B4FF06D0}"/>
          </ac:spMkLst>
        </pc:spChg>
        <pc:spChg chg="mod">
          <ac:chgData name="Bastian Veltin" userId="3277b318-c638-4b93-ab58-8b7541fcc078" providerId="ADAL" clId="{A6A9D21A-F1C6-45F5-BFCF-DFB1B8EBCD05}" dt="2022-06-10T13:09:12.311" v="928" actId="113"/>
          <ac:spMkLst>
            <pc:docMk/>
            <pc:sldMk cId="849912276" sldId="2671"/>
            <ac:spMk id="3" creationId="{825D23D2-EB30-4D59-12BC-6031060643CA}"/>
          </ac:spMkLst>
        </pc:spChg>
        <pc:spChg chg="add mod">
          <ac:chgData name="Bastian Veltin" userId="3277b318-c638-4b93-ab58-8b7541fcc078" providerId="ADAL" clId="{A6A9D21A-F1C6-45F5-BFCF-DFB1B8EBCD05}" dt="2022-06-10T11:17:34.603" v="876"/>
          <ac:spMkLst>
            <pc:docMk/>
            <pc:sldMk cId="849912276" sldId="2671"/>
            <ac:spMk id="4" creationId="{145B79CB-2368-6DD0-A162-35CB68AF3142}"/>
          </ac:spMkLst>
        </pc:spChg>
        <pc:spChg chg="add del">
          <ac:chgData name="Bastian Veltin" userId="3277b318-c638-4b93-ab58-8b7541fcc078" providerId="ADAL" clId="{A6A9D21A-F1C6-45F5-BFCF-DFB1B8EBCD05}" dt="2022-06-10T11:17:39.165" v="877" actId="478"/>
          <ac:spMkLst>
            <pc:docMk/>
            <pc:sldMk cId="849912276" sldId="2671"/>
            <ac:spMk id="5" creationId="{877B004D-DE41-AD85-FC96-D4A994D0659D}"/>
          </ac:spMkLst>
        </pc:spChg>
      </pc:sldChg>
      <pc:sldChg chg="add">
        <pc:chgData name="Bastian Veltin" userId="3277b318-c638-4b93-ab58-8b7541fcc078" providerId="ADAL" clId="{A6A9D21A-F1C6-45F5-BFCF-DFB1B8EBCD05}" dt="2022-06-15T09:13:01.457" v="933"/>
        <pc:sldMkLst>
          <pc:docMk/>
          <pc:sldMk cId="1934046500" sldId="2672"/>
        </pc:sldMkLst>
      </pc:sldChg>
      <pc:sldChg chg="add">
        <pc:chgData name="Bastian Veltin" userId="3277b318-c638-4b93-ab58-8b7541fcc078" providerId="ADAL" clId="{A6A9D21A-F1C6-45F5-BFCF-DFB1B8EBCD05}" dt="2022-06-15T09:13:01.457" v="933"/>
        <pc:sldMkLst>
          <pc:docMk/>
          <pc:sldMk cId="3216359738" sldId="2673"/>
        </pc:sldMkLst>
      </pc:sldChg>
      <pc:sldChg chg="add">
        <pc:chgData name="Bastian Veltin" userId="3277b318-c638-4b93-ab58-8b7541fcc078" providerId="ADAL" clId="{A6A9D21A-F1C6-45F5-BFCF-DFB1B8EBCD05}" dt="2022-06-15T09:13:01.457" v="933"/>
        <pc:sldMkLst>
          <pc:docMk/>
          <pc:sldMk cId="699921767" sldId="2674"/>
        </pc:sldMkLst>
      </pc:sldChg>
      <pc:sldChg chg="add ord">
        <pc:chgData name="Bastian Veltin" userId="3277b318-c638-4b93-ab58-8b7541fcc078" providerId="ADAL" clId="{A6A9D21A-F1C6-45F5-BFCF-DFB1B8EBCD05}" dt="2022-06-15T09:14:17.210" v="939"/>
        <pc:sldMkLst>
          <pc:docMk/>
          <pc:sldMk cId="3289773944" sldId="2675"/>
        </pc:sldMkLst>
      </pc:sldChg>
      <pc:sldChg chg="add">
        <pc:chgData name="Bastian Veltin" userId="3277b318-c638-4b93-ab58-8b7541fcc078" providerId="ADAL" clId="{A6A9D21A-F1C6-45F5-BFCF-DFB1B8EBCD05}" dt="2022-06-15T09:16:09.638" v="942"/>
        <pc:sldMkLst>
          <pc:docMk/>
          <pc:sldMk cId="841489298" sldId="2676"/>
        </pc:sldMkLst>
      </pc:sldChg>
      <pc:sldChg chg="add">
        <pc:chgData name="Bastian Veltin" userId="3277b318-c638-4b93-ab58-8b7541fcc078" providerId="ADAL" clId="{A6A9D21A-F1C6-45F5-BFCF-DFB1B8EBCD05}" dt="2022-06-15T09:16:09.638" v="942"/>
        <pc:sldMkLst>
          <pc:docMk/>
          <pc:sldMk cId="2437919066" sldId="2677"/>
        </pc:sldMkLst>
      </pc:sldChg>
      <pc:sldChg chg="add">
        <pc:chgData name="Bastian Veltin" userId="3277b318-c638-4b93-ab58-8b7541fcc078" providerId="ADAL" clId="{A6A9D21A-F1C6-45F5-BFCF-DFB1B8EBCD05}" dt="2022-06-15T09:16:09.638" v="942"/>
        <pc:sldMkLst>
          <pc:docMk/>
          <pc:sldMk cId="2628139400" sldId="2678"/>
        </pc:sldMkLst>
      </pc:sldChg>
      <pc:sldChg chg="add">
        <pc:chgData name="Bastian Veltin" userId="3277b318-c638-4b93-ab58-8b7541fcc078" providerId="ADAL" clId="{A6A9D21A-F1C6-45F5-BFCF-DFB1B8EBCD05}" dt="2022-06-15T09:16:09.638" v="942"/>
        <pc:sldMkLst>
          <pc:docMk/>
          <pc:sldMk cId="346048889" sldId="2679"/>
        </pc:sldMkLst>
      </pc:sldChg>
      <pc:sldChg chg="add">
        <pc:chgData name="Bastian Veltin" userId="3277b318-c638-4b93-ab58-8b7541fcc078" providerId="ADAL" clId="{A6A9D21A-F1C6-45F5-BFCF-DFB1B8EBCD05}" dt="2022-06-15T09:16:09.638" v="942"/>
        <pc:sldMkLst>
          <pc:docMk/>
          <pc:sldMk cId="1119752988" sldId="2680"/>
        </pc:sldMkLst>
      </pc:sldChg>
      <pc:sldChg chg="add">
        <pc:chgData name="Bastian Veltin" userId="3277b318-c638-4b93-ab58-8b7541fcc078" providerId="ADAL" clId="{A6A9D21A-F1C6-45F5-BFCF-DFB1B8EBCD05}" dt="2022-06-15T09:16:09.638" v="942"/>
        <pc:sldMkLst>
          <pc:docMk/>
          <pc:sldMk cId="15480064" sldId="2681"/>
        </pc:sldMkLst>
      </pc:sldChg>
      <pc:sldChg chg="add">
        <pc:chgData name="Bastian Veltin" userId="3277b318-c638-4b93-ab58-8b7541fcc078" providerId="ADAL" clId="{A6A9D21A-F1C6-45F5-BFCF-DFB1B8EBCD05}" dt="2022-06-15T09:16:09.638" v="942"/>
        <pc:sldMkLst>
          <pc:docMk/>
          <pc:sldMk cId="3778650267" sldId="2682"/>
        </pc:sldMkLst>
      </pc:sldChg>
      <pc:sldChg chg="add">
        <pc:chgData name="Bastian Veltin" userId="3277b318-c638-4b93-ab58-8b7541fcc078" providerId="ADAL" clId="{A6A9D21A-F1C6-45F5-BFCF-DFB1B8EBCD05}" dt="2022-06-15T09:16:09.638" v="942"/>
        <pc:sldMkLst>
          <pc:docMk/>
          <pc:sldMk cId="3887614115" sldId="2683"/>
        </pc:sldMkLst>
      </pc:sldChg>
      <pc:sldChg chg="add">
        <pc:chgData name="Bastian Veltin" userId="3277b318-c638-4b93-ab58-8b7541fcc078" providerId="ADAL" clId="{A6A9D21A-F1C6-45F5-BFCF-DFB1B8EBCD05}" dt="2022-06-15T09:16:09.638" v="942"/>
        <pc:sldMkLst>
          <pc:docMk/>
          <pc:sldMk cId="664925899" sldId="2684"/>
        </pc:sldMkLst>
      </pc:sldChg>
      <pc:sldChg chg="modSp add mod">
        <pc:chgData name="Bastian Veltin" userId="3277b318-c638-4b93-ab58-8b7541fcc078" providerId="ADAL" clId="{A6A9D21A-F1C6-45F5-BFCF-DFB1B8EBCD05}" dt="2022-06-15T09:19:29.578" v="951" actId="12"/>
        <pc:sldMkLst>
          <pc:docMk/>
          <pc:sldMk cId="3414235027" sldId="2685"/>
        </pc:sldMkLst>
        <pc:spChg chg="mod">
          <ac:chgData name="Bastian Veltin" userId="3277b318-c638-4b93-ab58-8b7541fcc078" providerId="ADAL" clId="{A6A9D21A-F1C6-45F5-BFCF-DFB1B8EBCD05}" dt="2022-06-15T09:19:29.578" v="951" actId="12"/>
          <ac:spMkLst>
            <pc:docMk/>
            <pc:sldMk cId="3414235027" sldId="2685"/>
            <ac:spMk id="3" creationId="{03139806-8E18-4594-85B9-AD4553F14E76}"/>
          </ac:spMkLst>
        </pc:spChg>
      </pc:sldChg>
      <pc:sldChg chg="modSp add mod">
        <pc:chgData name="Bastian Veltin" userId="3277b318-c638-4b93-ab58-8b7541fcc078" providerId="ADAL" clId="{A6A9D21A-F1C6-45F5-BFCF-DFB1B8EBCD05}" dt="2022-06-16T06:30:43.333" v="1004" actId="1076"/>
        <pc:sldMkLst>
          <pc:docMk/>
          <pc:sldMk cId="3224865857" sldId="2686"/>
        </pc:sldMkLst>
        <pc:spChg chg="mod">
          <ac:chgData name="Bastian Veltin" userId="3277b318-c638-4b93-ab58-8b7541fcc078" providerId="ADAL" clId="{A6A9D21A-F1C6-45F5-BFCF-DFB1B8EBCD05}" dt="2022-06-16T06:30:43.333" v="1004" actId="1076"/>
          <ac:spMkLst>
            <pc:docMk/>
            <pc:sldMk cId="3224865857" sldId="2686"/>
            <ac:spMk id="4" creationId="{139E70D2-6764-0A3E-6266-35967F14AC49}"/>
          </ac:spMkLst>
        </pc:spChg>
      </pc:sldChg>
      <pc:sldChg chg="addSp delSp modSp add mod">
        <pc:chgData name="Bastian Veltin" userId="3277b318-c638-4b93-ab58-8b7541fcc078" providerId="ADAL" clId="{A6A9D21A-F1C6-45F5-BFCF-DFB1B8EBCD05}" dt="2022-06-16T06:30:25.889" v="1002" actId="1076"/>
        <pc:sldMkLst>
          <pc:docMk/>
          <pc:sldMk cId="1751793374" sldId="2688"/>
        </pc:sldMkLst>
        <pc:spChg chg="add del">
          <ac:chgData name="Bastian Veltin" userId="3277b318-c638-4b93-ab58-8b7541fcc078" providerId="ADAL" clId="{A6A9D21A-F1C6-45F5-BFCF-DFB1B8EBCD05}" dt="2022-06-15T12:41:13.656" v="994" actId="478"/>
          <ac:spMkLst>
            <pc:docMk/>
            <pc:sldMk cId="1751793374" sldId="2688"/>
            <ac:spMk id="3" creationId="{5DC668E8-2DF7-3C65-CA49-6560CBFFD719}"/>
          </ac:spMkLst>
        </pc:spChg>
        <pc:spChg chg="mod">
          <ac:chgData name="Bastian Veltin" userId="3277b318-c638-4b93-ab58-8b7541fcc078" providerId="ADAL" clId="{A6A9D21A-F1C6-45F5-BFCF-DFB1B8EBCD05}" dt="2022-06-16T06:30:25.889" v="1002" actId="1076"/>
          <ac:spMkLst>
            <pc:docMk/>
            <pc:sldMk cId="1751793374" sldId="2688"/>
            <ac:spMk id="4" creationId="{139E70D2-6764-0A3E-6266-35967F14AC49}"/>
          </ac:spMkLst>
        </pc:spChg>
        <pc:spChg chg="del">
          <ac:chgData name="Bastian Veltin" userId="3277b318-c638-4b93-ab58-8b7541fcc078" providerId="ADAL" clId="{A6A9D21A-F1C6-45F5-BFCF-DFB1B8EBCD05}" dt="2022-06-15T12:41:47.507" v="995" actId="478"/>
          <ac:spMkLst>
            <pc:docMk/>
            <pc:sldMk cId="1751793374" sldId="2688"/>
            <ac:spMk id="5" creationId="{11546DA6-920B-BD12-6702-5181725EE56F}"/>
          </ac:spMkLst>
        </pc:spChg>
      </pc:sldChg>
    </pc:docChg>
  </pc:docChgLst>
  <pc:docChgLst>
    <pc:chgData name="Dorian Offermann" userId="S::dorian.offermann@aclue.de::23fde2d3-063b-4480-b85e-49c46ad970e4" providerId="AD" clId="Web-{BDE426E7-1D88-167B-8815-4BD9B50E28C0}"/>
    <pc:docChg chg="addSld modSld">
      <pc:chgData name="Dorian Offermann" userId="S::dorian.offermann@aclue.de::23fde2d3-063b-4480-b85e-49c46ad970e4" providerId="AD" clId="Web-{BDE426E7-1D88-167B-8815-4BD9B50E28C0}" dt="2022-05-12T12:52:25.904" v="306" actId="20577"/>
      <pc:docMkLst>
        <pc:docMk/>
      </pc:docMkLst>
      <pc:sldChg chg="modSp">
        <pc:chgData name="Dorian Offermann" userId="S::dorian.offermann@aclue.de::23fde2d3-063b-4480-b85e-49c46ad970e4" providerId="AD" clId="Web-{BDE426E7-1D88-167B-8815-4BD9B50E28C0}" dt="2022-05-12T12:10:35.949" v="163" actId="20577"/>
        <pc:sldMkLst>
          <pc:docMk/>
          <pc:sldMk cId="910858004" sldId="2613"/>
        </pc:sldMkLst>
        <pc:spChg chg="mod">
          <ac:chgData name="Dorian Offermann" userId="S::dorian.offermann@aclue.de::23fde2d3-063b-4480-b85e-49c46ad970e4" providerId="AD" clId="Web-{BDE426E7-1D88-167B-8815-4BD9B50E28C0}" dt="2022-05-12T12:10:35.949" v="163" actId="20577"/>
          <ac:spMkLst>
            <pc:docMk/>
            <pc:sldMk cId="910858004" sldId="2613"/>
            <ac:spMk id="3" creationId="{D613045B-D1AC-43F8-8FB4-9231049461B6}"/>
          </ac:spMkLst>
        </pc:spChg>
      </pc:sldChg>
      <pc:sldChg chg="modSp add replId">
        <pc:chgData name="Dorian Offermann" userId="S::dorian.offermann@aclue.de::23fde2d3-063b-4480-b85e-49c46ad970e4" providerId="AD" clId="Web-{BDE426E7-1D88-167B-8815-4BD9B50E28C0}" dt="2022-05-12T12:52:25.904" v="306" actId="20577"/>
        <pc:sldMkLst>
          <pc:docMk/>
          <pc:sldMk cId="4086010901" sldId="2641"/>
        </pc:sldMkLst>
        <pc:spChg chg="mod">
          <ac:chgData name="Dorian Offermann" userId="S::dorian.offermann@aclue.de::23fde2d3-063b-4480-b85e-49c46ad970e4" providerId="AD" clId="Web-{BDE426E7-1D88-167B-8815-4BD9B50E28C0}" dt="2022-05-12T12:52:25.904" v="306" actId="20577"/>
          <ac:spMkLst>
            <pc:docMk/>
            <pc:sldMk cId="4086010901" sldId="2641"/>
            <ac:spMk id="3" creationId="{D613045B-D1AC-43F8-8FB4-9231049461B6}"/>
          </ac:spMkLst>
        </pc:spChg>
      </pc:sldChg>
    </pc:docChg>
  </pc:docChgLst>
  <pc:docChgLst>
    <pc:chgData name="Dorian Offermann" userId="S::dorian.offermann@aclue.de::23fde2d3-063b-4480-b85e-49c46ad970e4" providerId="AD" clId="Web-{1AC33478-CC82-CDF4-F358-DF11A42677F7}"/>
    <pc:docChg chg="addSld delSld modSld">
      <pc:chgData name="Dorian Offermann" userId="S::dorian.offermann@aclue.de::23fde2d3-063b-4480-b85e-49c46ad970e4" providerId="AD" clId="Web-{1AC33478-CC82-CDF4-F358-DF11A42677F7}" dt="2022-06-15T09:29:10.254" v="11"/>
      <pc:docMkLst>
        <pc:docMk/>
      </pc:docMkLst>
      <pc:sldChg chg="del">
        <pc:chgData name="Dorian Offermann" userId="S::dorian.offermann@aclue.de::23fde2d3-063b-4480-b85e-49c46ad970e4" providerId="AD" clId="Web-{1AC33478-CC82-CDF4-F358-DF11A42677F7}" dt="2022-06-15T09:29:10.254" v="11"/>
        <pc:sldMkLst>
          <pc:docMk/>
          <pc:sldMk cId="1593436015" sldId="2605"/>
        </pc:sldMkLst>
      </pc:sldChg>
      <pc:sldChg chg="addSp delSp modSp">
        <pc:chgData name="Dorian Offermann" userId="S::dorian.offermann@aclue.de::23fde2d3-063b-4480-b85e-49c46ad970e4" providerId="AD" clId="Web-{1AC33478-CC82-CDF4-F358-DF11A42677F7}" dt="2022-06-15T09:28:24.081" v="7"/>
        <pc:sldMkLst>
          <pc:docMk/>
          <pc:sldMk cId="1136780079" sldId="2606"/>
        </pc:sldMkLst>
        <pc:spChg chg="add del mod">
          <ac:chgData name="Dorian Offermann" userId="S::dorian.offermann@aclue.de::23fde2d3-063b-4480-b85e-49c46ad970e4" providerId="AD" clId="Web-{1AC33478-CC82-CDF4-F358-DF11A42677F7}" dt="2022-06-15T09:28:24.081" v="7"/>
          <ac:spMkLst>
            <pc:docMk/>
            <pc:sldMk cId="1136780079" sldId="2606"/>
            <ac:spMk id="4" creationId="{3205B7AE-332B-20F8-502D-07B6014F7C9C}"/>
          </ac:spMkLst>
        </pc:spChg>
        <pc:spChg chg="add del mod">
          <ac:chgData name="Dorian Offermann" userId="S::dorian.offermann@aclue.de::23fde2d3-063b-4480-b85e-49c46ad970e4" providerId="AD" clId="Web-{1AC33478-CC82-CDF4-F358-DF11A42677F7}" dt="2022-06-15T09:28:23.003" v="5"/>
          <ac:spMkLst>
            <pc:docMk/>
            <pc:sldMk cId="1136780079" sldId="2606"/>
            <ac:spMk id="5" creationId="{9F8A58D2-A942-8A91-3E03-A4CD998C01E2}"/>
          </ac:spMkLst>
        </pc:spChg>
      </pc:sldChg>
      <pc:sldChg chg="add">
        <pc:chgData name="Dorian Offermann" userId="S::dorian.offermann@aclue.de::23fde2d3-063b-4480-b85e-49c46ad970e4" providerId="AD" clId="Web-{1AC33478-CC82-CDF4-F358-DF11A42677F7}" dt="2022-06-15T09:28:53.456" v="10"/>
        <pc:sldMkLst>
          <pc:docMk/>
          <pc:sldMk cId="262474286" sldId="2687"/>
        </pc:sldMkLst>
      </pc:sldChg>
      <pc:sldChg chg="new del">
        <pc:chgData name="Dorian Offermann" userId="S::dorian.offermann@aclue.de::23fde2d3-063b-4480-b85e-49c46ad970e4" providerId="AD" clId="Web-{1AC33478-CC82-CDF4-F358-DF11A42677F7}" dt="2022-06-15T09:28:42.112" v="9"/>
        <pc:sldMkLst>
          <pc:docMk/>
          <pc:sldMk cId="1354367676" sldId="2687"/>
        </pc:sldMkLst>
      </pc:sldChg>
    </pc:docChg>
  </pc:docChgLst>
  <pc:docChgLst>
    <pc:chgData name="Dorian Offermann" userId="S::dorian.offermann@aclue.de::23fde2d3-063b-4480-b85e-49c46ad970e4" providerId="AD" clId="Web-{C125A846-4110-6CD2-65E5-AEDBBC80F96F}"/>
    <pc:docChg chg="delSld modSld">
      <pc:chgData name="Dorian Offermann" userId="S::dorian.offermann@aclue.de::23fde2d3-063b-4480-b85e-49c46ad970e4" providerId="AD" clId="Web-{C125A846-4110-6CD2-65E5-AEDBBC80F96F}" dt="2022-05-13T14:36:37.479" v="2"/>
      <pc:docMkLst>
        <pc:docMk/>
      </pc:docMkLst>
      <pc:sldChg chg="modSp">
        <pc:chgData name="Dorian Offermann" userId="S::dorian.offermann@aclue.de::23fde2d3-063b-4480-b85e-49c46ad970e4" providerId="AD" clId="Web-{C125A846-4110-6CD2-65E5-AEDBBC80F96F}" dt="2022-05-13T14:35:42.585" v="1" actId="20577"/>
        <pc:sldMkLst>
          <pc:docMk/>
          <pc:sldMk cId="4086010901" sldId="2641"/>
        </pc:sldMkLst>
        <pc:spChg chg="mod">
          <ac:chgData name="Dorian Offermann" userId="S::dorian.offermann@aclue.de::23fde2d3-063b-4480-b85e-49c46ad970e4" providerId="AD" clId="Web-{C125A846-4110-6CD2-65E5-AEDBBC80F96F}" dt="2022-05-13T14:35:42.585" v="1" actId="20577"/>
          <ac:spMkLst>
            <pc:docMk/>
            <pc:sldMk cId="4086010901" sldId="2641"/>
            <ac:spMk id="3" creationId="{D613045B-D1AC-43F8-8FB4-9231049461B6}"/>
          </ac:spMkLst>
        </pc:spChg>
      </pc:sldChg>
      <pc:sldChg chg="del">
        <pc:chgData name="Dorian Offermann" userId="S::dorian.offermann@aclue.de::23fde2d3-063b-4480-b85e-49c46ad970e4" providerId="AD" clId="Web-{C125A846-4110-6CD2-65E5-AEDBBC80F96F}" dt="2022-05-13T14:36:37.479" v="2"/>
        <pc:sldMkLst>
          <pc:docMk/>
          <pc:sldMk cId="3377595247" sldId="264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50AF2-8A7B-442A-88F3-78F4059F869C}" type="datetimeFigureOut">
              <a:rPr lang="de-DE" smtClean="0"/>
              <a:t>16.06.2022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A186E-FB08-455D-A16B-165FFFA20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491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retchr/testify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retchr/testify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err="1"/>
              <a:t>Hintergrund</a:t>
            </a:r>
            <a:r>
              <a:rPr lang="en-GB"/>
              <a:t>: </a:t>
            </a:r>
            <a:r>
              <a:rPr lang="en-GB" err="1"/>
              <a:t>Unzufriedenheit</a:t>
            </a:r>
            <a:r>
              <a:rPr lang="en-GB"/>
              <a:t> </a:t>
            </a:r>
            <a:r>
              <a:rPr lang="en-GB" err="1"/>
              <a:t>über</a:t>
            </a:r>
            <a:r>
              <a:rPr lang="en-GB"/>
              <a:t> </a:t>
            </a:r>
            <a:r>
              <a:rPr lang="en-GB" err="1"/>
              <a:t>bestehende</a:t>
            </a:r>
            <a:r>
              <a:rPr lang="en-GB"/>
              <a:t> </a:t>
            </a:r>
            <a:r>
              <a:rPr lang="en-GB" err="1"/>
              <a:t>Sprachen</a:t>
            </a:r>
            <a:r>
              <a:rPr lang="en-GB"/>
              <a:t> (Java, C++, Python) vor </a:t>
            </a:r>
            <a:r>
              <a:rPr lang="en-GB" err="1"/>
              <a:t>dem</a:t>
            </a:r>
            <a:r>
              <a:rPr lang="en-GB"/>
              <a:t> </a:t>
            </a:r>
            <a:r>
              <a:rPr lang="en-GB" err="1"/>
              <a:t>Hintergrund</a:t>
            </a:r>
            <a:r>
              <a:rPr lang="en-GB"/>
              <a:t> </a:t>
            </a:r>
            <a:r>
              <a:rPr lang="en-GB" err="1"/>
              <a:t>verteilter</a:t>
            </a:r>
            <a:r>
              <a:rPr lang="en-GB"/>
              <a:t> Systeme 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A186E-FB08-455D-A16B-165FFFA2031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707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hlinkClick r:id="rId3"/>
              </a:rPr>
              <a:t>https://github.com/stretchr/testify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A186E-FB08-455D-A16B-165FFFA20318}" type="slidenum">
              <a:rPr lang="de-DE" smtClean="0"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055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hlinkClick r:id="rId3"/>
              </a:rPr>
              <a:t>https://github.com/stretchr/testify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A186E-FB08-455D-A16B-165FFFA20318}" type="slidenum">
              <a:rPr lang="de-DE" smtClean="0"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901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13249D4-FFF9-42D2-AE09-16DE27E01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E9C6296-41D7-4AFF-8DCD-F72657E4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53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45DBF3-05C6-4141-B8A9-19AA460F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B36BD-5962-4A65-8D9A-072F14397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27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1F95A-E93E-4216-8FB2-7A5A5FF50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781314-0437-4C6F-9B9B-7AD11470A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921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AA9BF-8088-4A30-9EC5-817D2FAC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E928DD-3C5A-4551-A2F3-2B77F0B19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C127AA-9FFE-4E5B-8D09-C48138211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41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5B4AC-5C26-4DBF-8137-52442501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3725D7-7307-4B3D-A2FC-FBA26520A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F28DEF-ADB0-4B7D-AB44-866430DBC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6FF6D29-A30B-4BAE-9D2A-91E9327A8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E194CC-DA40-4BC2-A93D-F3A82B5D1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43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9BD0C5-5DBE-45FC-9BE3-7693930A0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24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0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4F53CE4A-3A77-4DFF-B6B9-B228A4170953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007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14B47C-BC8D-48BB-B2F4-24E85308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4E1060-DF3B-4FA5-8010-2565A0DE1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DA5846C-F20A-49BE-9D24-5CC989F67663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7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7B129ED-CF0A-4815-94AF-AA33E786501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669" y="53230"/>
            <a:ext cx="923787" cy="27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6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rgbClr val="0078D1"/>
        </a:buClr>
        <a:buFont typeface="Wingdings" panose="05000000000000000000" pitchFamily="2" charset="2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8D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12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8D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8D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8D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o.dev/play/p/FEf3aFgxlX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o.dev/play/p/io2LxlCcvA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o.dev/doc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GimmyHchs/33bd06e68d72a913a8587b09d41b50d0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o.dev/play/p/zNWwH-uQO89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o.dev/play/p/oSanYKFYru9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retchr/testify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V9rvDllKE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go.dev/play/p/Si8hD956ane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retchr/testif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o.dev/play/p/iDlOEWu4do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hyperlink" Target="https://talks.golang.org/2012/concurrency.slide#1" TargetMode="External"/><Relationship Id="rId3" Type="http://schemas.openxmlformats.org/officeDocument/2006/relationships/hyperlink" Target="https://go.dev/tour/welcome/1" TargetMode="External"/><Relationship Id="rId7" Type="http://schemas.openxmlformats.org/officeDocument/2006/relationships/hyperlink" Target="https://www.youtube.com/watch?v=oV9rvDllKEg" TargetMode="External"/><Relationship Id="rId2" Type="http://schemas.openxmlformats.org/officeDocument/2006/relationships/hyperlink" Target="https://go.dev/do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weidner/golang-de/wiki" TargetMode="External"/><Relationship Id="rId5" Type="http://schemas.openxmlformats.org/officeDocument/2006/relationships/hyperlink" Target="https://go.dev/doc/effective_go" TargetMode="External"/><Relationship Id="rId4" Type="http://schemas.openxmlformats.org/officeDocument/2006/relationships/hyperlink" Target="https://pkg.go.dev/" TargetMode="Externa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5A21-500B-49C1-8F5B-A8710A3C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Go Basis Training</a:t>
            </a:r>
            <a:endParaRPr lang="en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6E3DD2-951D-3AD2-9CA7-3FFCAF9F9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Dorian </a:t>
            </a:r>
            <a:r>
              <a:rPr lang="en-GB" err="1"/>
              <a:t>Offermann</a:t>
            </a:r>
            <a:r>
              <a:rPr lang="en-GB"/>
              <a:t> und Bastian Veltin</a:t>
            </a:r>
          </a:p>
        </p:txBody>
      </p:sp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12B54CCC-2206-563D-802B-0FA9877B3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180" y="1732756"/>
            <a:ext cx="3392488" cy="3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793F-9BED-9937-B07E-EE62A7DBF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Hello World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4AAA0-A0C6-DE3A-DCF6-0E44CBC8E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1200" y="1825625"/>
            <a:ext cx="6702600" cy="4351338"/>
          </a:xfrm>
        </p:spPr>
        <p:txBody>
          <a:bodyPr/>
          <a:lstStyle/>
          <a:p>
            <a:r>
              <a:rPr lang="en-GB" err="1"/>
              <a:t>Kompilieren</a:t>
            </a:r>
            <a:r>
              <a:rPr lang="en-GB"/>
              <a:t>:</a:t>
            </a:r>
          </a:p>
          <a:p>
            <a:endParaRPr lang="en-GB"/>
          </a:p>
          <a:p>
            <a:endParaRPr lang="en-GB"/>
          </a:p>
          <a:p>
            <a:r>
              <a:rPr lang="en-GB" err="1"/>
              <a:t>Ausführen</a:t>
            </a:r>
            <a:r>
              <a:rPr lang="en-GB"/>
              <a:t>:</a:t>
            </a:r>
            <a:endParaRPr lang="en-DE"/>
          </a:p>
        </p:txBody>
      </p:sp>
      <p:sp>
        <p:nvSpPr>
          <p:cNvPr id="4" name="Rechteck 17">
            <a:extLst>
              <a:ext uri="{FF2B5EF4-FFF2-40B4-BE49-F238E27FC236}">
                <a16:creationId xmlns:a16="http://schemas.microsoft.com/office/drawing/2014/main" id="{1047E71F-693A-805F-E140-D15C6C29A4B8}"/>
              </a:ext>
            </a:extLst>
          </p:cNvPr>
          <p:cNvSpPr/>
          <p:nvPr/>
        </p:nvSpPr>
        <p:spPr>
          <a:xfrm>
            <a:off x="838200" y="2093400"/>
            <a:ext cx="3395401" cy="267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ACEE7E5-D7BC-7FE8-899D-61DE48EAA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00" y="2294759"/>
            <a:ext cx="3395400" cy="224676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JetBrains Mono"/>
              </a:rPr>
              <a:t>main</a:t>
            </a: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JetBrains Mono"/>
              </a:rPr>
            </a:b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fmt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func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286D73"/>
                </a:solidFill>
                <a:effectLst/>
                <a:latin typeface="JetBrains Mono"/>
              </a:rPr>
              <a:t>main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() {   </a:t>
            </a:r>
            <a:endParaRPr kumimoji="0" lang="en-GB" altLang="en-DE" sz="2000" b="0" i="1" u="none" strike="noStrike" cap="none" normalizeH="0" baseline="0">
              <a:ln>
                <a:noFill/>
              </a:ln>
              <a:solidFill>
                <a:srgbClr val="871094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DE" sz="20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JetBrains Mono"/>
              </a:rPr>
              <a:t>   </a:t>
            </a: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805900"/>
                </a:solidFill>
                <a:effectLst/>
                <a:latin typeface="JetBrains Mono"/>
              </a:rPr>
              <a:t>fmt</a:t>
            </a: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36666B"/>
                </a:solidFill>
                <a:effectLst/>
                <a:latin typeface="JetBrains Mono"/>
              </a:rPr>
              <a:t>Println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)</a:t>
            </a:r>
            <a:b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}</a:t>
            </a:r>
            <a:endParaRPr kumimoji="0" lang="en-DE" altLang="en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hteck 17">
            <a:extLst>
              <a:ext uri="{FF2B5EF4-FFF2-40B4-BE49-F238E27FC236}">
                <a16:creationId xmlns:a16="http://schemas.microsoft.com/office/drawing/2014/main" id="{5825B0F2-D0F1-53E6-F30D-6A1E2F7BD800}"/>
              </a:ext>
            </a:extLst>
          </p:cNvPr>
          <p:cNvSpPr/>
          <p:nvPr/>
        </p:nvSpPr>
        <p:spPr>
          <a:xfrm>
            <a:off x="4762199" y="2517300"/>
            <a:ext cx="4550399" cy="370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$ </a:t>
            </a:r>
            <a:r>
              <a:rPr lang="de-DE" err="1">
                <a:solidFill>
                  <a:schemeClr val="bg1">
                    <a:lumMod val="50000"/>
                  </a:schemeClr>
                </a:solidFill>
              </a:rPr>
              <a:t>go</a:t>
            </a:r>
            <a:r>
              <a:rPr lang="de-DE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err="1">
                <a:solidFill>
                  <a:schemeClr val="bg1">
                    <a:lumMod val="50000"/>
                  </a:schemeClr>
                </a:solidFill>
              </a:rPr>
              <a:t>build</a:t>
            </a:r>
            <a:r>
              <a:rPr lang="de-DE">
                <a:solidFill>
                  <a:schemeClr val="bg1">
                    <a:lumMod val="50000"/>
                  </a:schemeClr>
                </a:solidFill>
              </a:rPr>
              <a:t> .</a:t>
            </a:r>
          </a:p>
        </p:txBody>
      </p:sp>
      <p:sp>
        <p:nvSpPr>
          <p:cNvPr id="9" name="Rechteck 17">
            <a:extLst>
              <a:ext uri="{FF2B5EF4-FFF2-40B4-BE49-F238E27FC236}">
                <a16:creationId xmlns:a16="http://schemas.microsoft.com/office/drawing/2014/main" id="{9D62616C-51A2-9984-9C03-040DE24FF475}"/>
              </a:ext>
            </a:extLst>
          </p:cNvPr>
          <p:cNvSpPr/>
          <p:nvPr/>
        </p:nvSpPr>
        <p:spPr>
          <a:xfrm>
            <a:off x="4762199" y="3902887"/>
            <a:ext cx="4550399" cy="638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$ </a:t>
            </a:r>
            <a:r>
              <a:rPr lang="de-DE" err="1">
                <a:solidFill>
                  <a:schemeClr val="bg1">
                    <a:lumMod val="50000"/>
                  </a:schemeClr>
                </a:solidFill>
              </a:rPr>
              <a:t>go</a:t>
            </a:r>
            <a:r>
              <a:rPr lang="de-DE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de-DE">
                <a:solidFill>
                  <a:schemeClr val="bg1">
                    <a:lumMod val="50000"/>
                  </a:schemeClr>
                </a:solidFill>
              </a:rPr>
              <a:t>  .</a:t>
            </a:r>
          </a:p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3978008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1EEB64-C943-2F63-A4D9-E9CFD25F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Uebung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F7666-D4C2-6853-4A83-771D9F936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4514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8AA51-81E9-AAB3-BA8B-86E7977B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Variablen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F754C-4125-B2FA-4A2F-8D3B782F6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2130" y="1825625"/>
            <a:ext cx="6361670" cy="4351338"/>
          </a:xfrm>
        </p:spPr>
        <p:txBody>
          <a:bodyPr/>
          <a:lstStyle/>
          <a:p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Deklaration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var Keyword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Deklaration</a:t>
            </a:r>
            <a:r>
              <a:rPr lang="en-GB" dirty="0"/>
              <a:t> package global und </a:t>
            </a:r>
            <a:r>
              <a:rPr lang="en-GB" dirty="0" err="1"/>
              <a:t>lokal</a:t>
            </a:r>
            <a:r>
              <a:rPr lang="en-GB" dirty="0"/>
              <a:t> möglich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Kurzzuweisung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:=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Typinferenz</a:t>
            </a:r>
            <a:r>
              <a:rPr lang="en-GB" dirty="0"/>
              <a:t> wird unterstützt</a:t>
            </a:r>
            <a:endParaRPr lang="en-DE" dirty="0"/>
          </a:p>
        </p:txBody>
      </p:sp>
      <p:sp>
        <p:nvSpPr>
          <p:cNvPr id="4" name="Rechteck 17">
            <a:extLst>
              <a:ext uri="{FF2B5EF4-FFF2-40B4-BE49-F238E27FC236}">
                <a16:creationId xmlns:a16="http://schemas.microsoft.com/office/drawing/2014/main" id="{A0953F6B-9746-E934-338E-99F67D84FCA8}"/>
              </a:ext>
            </a:extLst>
          </p:cNvPr>
          <p:cNvSpPr/>
          <p:nvPr/>
        </p:nvSpPr>
        <p:spPr>
          <a:xfrm>
            <a:off x="838200" y="1466002"/>
            <a:ext cx="3342911" cy="44700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10C6F03-C04D-8F57-09FB-8C2581228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715" y="1534810"/>
            <a:ext cx="3009601" cy="4401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805900"/>
                </a:solidFill>
                <a:effectLst/>
                <a:latin typeface="JetBrains Mono"/>
              </a:rPr>
              <a:t>main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805900"/>
                </a:solidFill>
                <a:effectLst/>
                <a:latin typeface="JetBrains Mono"/>
              </a:rPr>
            </a:b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805900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string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func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286D73"/>
                </a:solidFill>
                <a:effectLst/>
                <a:latin typeface="JetBrains Mono"/>
              </a:rPr>
              <a:t>main</a:t>
            </a:r>
            <a:r>
              <a:rPr kumimoji="0" lang="en-DE" altLang="en-DE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() {</a:t>
            </a:r>
            <a:br>
              <a:rPr kumimoji="0" lang="en-DE" altLang="en-DE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DE" altLang="en-DE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var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string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"c"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:=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"f"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:=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805900"/>
                </a:solidFill>
                <a:effectLst/>
                <a:latin typeface="JetBrains Mono"/>
              </a:rPr>
              <a:t>fmt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36666B"/>
                </a:solidFill>
                <a:effectLst/>
                <a:latin typeface="JetBrains Mono"/>
              </a:rPr>
              <a:t>Println</a:t>
            </a:r>
            <a:r>
              <a:rPr kumimoji="0" lang="en-DE" altLang="en-DE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</a:t>
            </a:r>
            <a:r>
              <a:rPr kumimoji="0" lang="en-DE" altLang="en-DE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)</a:t>
            </a:r>
            <a:br>
              <a:rPr kumimoji="0" lang="en-DE" altLang="en-DE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DE" altLang="en-DE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}</a:t>
            </a:r>
            <a:endParaRPr kumimoji="0" lang="en-DE" altLang="en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318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CD01-694B-AE2D-5AEE-13CB8350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Variablen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2043C-5389-5239-D3A2-6A487E05B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Typkonvertierung</a:t>
            </a:r>
            <a:r>
              <a:rPr lang="en-GB" dirty="0"/>
              <a:t> durch T(v) möglich</a:t>
            </a:r>
            <a:endParaRPr lang="en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24FAE1-1898-7F55-CE0A-1CF89876A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51723"/>
            <a:ext cx="371821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int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float64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float64</a:t>
            </a:r>
            <a:r>
              <a:rPr kumimoji="0" lang="en-DE" altLang="en-DE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DE" altLang="en-DE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)</a:t>
            </a:r>
            <a:endParaRPr kumimoji="0" lang="en-DE" altLang="en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666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A618-6C4C-FB74-ECE4-B58BD416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Variablen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E2F28-E425-9648-5B3C-EDBA9FDE5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0400" cy="4351338"/>
          </a:xfrm>
        </p:spPr>
        <p:txBody>
          <a:bodyPr/>
          <a:lstStyle/>
          <a:p>
            <a:r>
              <a:rPr lang="en-GB"/>
              <a:t>Blank Identifier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Nicht </a:t>
            </a:r>
            <a:r>
              <a:rPr lang="en-GB" err="1"/>
              <a:t>verwendete</a:t>
            </a:r>
            <a:r>
              <a:rPr lang="en-GB"/>
              <a:t> </a:t>
            </a:r>
            <a:r>
              <a:rPr lang="en-GB" err="1"/>
              <a:t>lokale</a:t>
            </a:r>
            <a:r>
              <a:rPr lang="en-GB"/>
              <a:t> Variablen </a:t>
            </a:r>
            <a:r>
              <a:rPr lang="en-GB" err="1"/>
              <a:t>führen</a:t>
            </a:r>
            <a:r>
              <a:rPr lang="en-GB"/>
              <a:t> </a:t>
            </a:r>
            <a:r>
              <a:rPr lang="en-GB" err="1"/>
              <a:t>zu</a:t>
            </a:r>
            <a:r>
              <a:rPr lang="en-GB"/>
              <a:t> </a:t>
            </a:r>
            <a:r>
              <a:rPr lang="en-GB" err="1"/>
              <a:t>Compilierfehlern</a:t>
            </a:r>
            <a:endParaRPr lang="en-GB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Blank Identifier </a:t>
            </a:r>
            <a:r>
              <a:rPr lang="en-GB" err="1"/>
              <a:t>Ignoriert</a:t>
            </a:r>
            <a:r>
              <a:rPr lang="en-GB"/>
              <a:t> Wert einer Variable </a:t>
            </a:r>
            <a:r>
              <a:rPr lang="en-GB" err="1"/>
              <a:t>explizit</a:t>
            </a:r>
            <a:endParaRPr lang="en-GB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32DCD6-4A2E-0515-ADAE-566B02C0C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577" y="3764486"/>
            <a:ext cx="3718219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:=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"some string"</a:t>
            </a: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_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</a:t>
            </a:r>
            <a:endParaRPr kumimoji="0" lang="en-DE" altLang="en-DE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61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DCAA-5E1B-0629-C1A5-396496F4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Pointer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E0973-066A-A11C-2223-9B6ADDAC4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err="1"/>
              <a:t>Verweis</a:t>
            </a:r>
            <a:r>
              <a:rPr lang="en-GB"/>
              <a:t> auf die </a:t>
            </a:r>
            <a:r>
              <a:rPr lang="en-GB" err="1"/>
              <a:t>Speicheraddresse</a:t>
            </a:r>
            <a:r>
              <a:rPr lang="en-GB"/>
              <a:t> eines </a:t>
            </a:r>
            <a:r>
              <a:rPr lang="en-GB" err="1"/>
              <a:t>Wertes</a:t>
            </a:r>
            <a:endParaRPr lang="en-GB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go unterstützt keine Pointer </a:t>
            </a:r>
            <a:r>
              <a:rPr lang="en-GB" err="1"/>
              <a:t>Arithmetik</a:t>
            </a:r>
            <a:r>
              <a:rPr lang="en-GB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Definition </a:t>
            </a:r>
            <a:r>
              <a:rPr lang="en-GB" err="1"/>
              <a:t>mit</a:t>
            </a:r>
            <a:r>
              <a:rPr lang="en-GB"/>
              <a:t> </a:t>
            </a:r>
            <a:r>
              <a:rPr lang="en-GB" err="1"/>
              <a:t>dem</a:t>
            </a:r>
            <a:r>
              <a:rPr lang="en-GB"/>
              <a:t> *-Operator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err="1"/>
              <a:t>Zuweisung</a:t>
            </a:r>
            <a:r>
              <a:rPr lang="en-GB"/>
              <a:t> </a:t>
            </a:r>
            <a:r>
              <a:rPr lang="en-GB" err="1"/>
              <a:t>mit</a:t>
            </a:r>
            <a:r>
              <a:rPr lang="en-GB"/>
              <a:t> </a:t>
            </a:r>
            <a:r>
              <a:rPr lang="en-GB" err="1"/>
              <a:t>dem</a:t>
            </a:r>
            <a:r>
              <a:rPr lang="en-GB"/>
              <a:t> &amp;-Operator</a:t>
            </a:r>
          </a:p>
          <a:p>
            <a:pPr marL="457200" indent="-457200">
              <a:buFontTx/>
              <a:buChar char="-"/>
            </a:pPr>
            <a:endParaRPr lang="en-DE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4F4BBCA-D18B-D614-53EB-97393F89B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460" y="3685908"/>
            <a:ext cx="3718219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stringPointer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string</a:t>
            </a:r>
            <a:endParaRPr kumimoji="0" lang="en-DE" altLang="en-DE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A5A4996-D93B-3864-69D5-DAAA5B217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460" y="5073638"/>
            <a:ext cx="3718219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stringValue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:=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"some String"</a:t>
            </a: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stringPointer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:= &amp;</a:t>
            </a: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stringValue</a:t>
            </a:r>
            <a:endParaRPr kumimoji="0" lang="en-DE" altLang="en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altLang="en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551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C733-4F8A-1766-4381-759DF1C6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Pointer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65E70-8370-56E3-28D8-4E43A1B3B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0551"/>
            <a:ext cx="10515600" cy="2486412"/>
          </a:xfrm>
        </p:spPr>
        <p:txBody>
          <a:bodyPr/>
          <a:lstStyle/>
          <a:p>
            <a:r>
              <a:rPr lang="en-GB" dirty="0"/>
              <a:t>Frage: Was </a:t>
            </a:r>
            <a:r>
              <a:rPr lang="en-GB" dirty="0" err="1"/>
              <a:t>ist</a:t>
            </a:r>
            <a:r>
              <a:rPr lang="en-GB" dirty="0"/>
              <a:t> die </a:t>
            </a:r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Ausgabe</a:t>
            </a:r>
            <a:r>
              <a:rPr lang="en-GB" dirty="0"/>
              <a:t>? </a:t>
            </a:r>
            <a:endParaRPr lang="en-DE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CF0783-3CA7-5179-1A28-2C4B4C37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384" y="1836824"/>
            <a:ext cx="5743833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DE" altLang="en-DE" sz="2000" dirty="0" err="1">
                <a:solidFill>
                  <a:srgbClr val="000000"/>
                </a:solidFill>
                <a:latin typeface="JetBrains Mono"/>
              </a:rPr>
              <a:t>stringValue</a:t>
            </a:r>
            <a:r>
              <a:rPr lang="en-DE" altLang="en-DE" sz="20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DE" altLang="en-DE" sz="2000" dirty="0">
                <a:solidFill>
                  <a:srgbClr val="080808"/>
                </a:solidFill>
                <a:latin typeface="JetBrains Mono"/>
              </a:rPr>
              <a:t>:= </a:t>
            </a:r>
            <a:r>
              <a:rPr lang="en-DE" altLang="en-DE" sz="2000" dirty="0">
                <a:solidFill>
                  <a:srgbClr val="067D17"/>
                </a:solidFill>
                <a:latin typeface="JetBrains Mono"/>
              </a:rPr>
              <a:t>"some String"</a:t>
            </a:r>
            <a:endParaRPr kumimoji="0" lang="en-GB" altLang="en-DE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stringPointer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GB" altLang="en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stringValue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805900"/>
                </a:solidFill>
                <a:effectLst/>
                <a:latin typeface="JetBrains Mono"/>
              </a:rPr>
              <a:t>fmt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36666B"/>
                </a:solidFill>
                <a:effectLst/>
                <a:latin typeface="JetBrains Mono"/>
              </a:rPr>
              <a:t>Println</a:t>
            </a:r>
            <a:r>
              <a:rPr kumimoji="0" lang="en-DE" altLang="en-DE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stringValue</a:t>
            </a:r>
            <a:r>
              <a:rPr kumimoji="0" lang="en-DE" altLang="en-DE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)   </a:t>
            </a:r>
            <a:r>
              <a:rPr kumimoji="0" lang="en-DE" altLang="en-DE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//Some String</a:t>
            </a:r>
            <a:br>
              <a:rPr kumimoji="0" lang="en-DE" altLang="en-DE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805900"/>
                </a:solidFill>
                <a:effectLst/>
                <a:latin typeface="JetBrains Mono"/>
              </a:rPr>
              <a:t>fmt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36666B"/>
                </a:solidFill>
                <a:effectLst/>
                <a:latin typeface="JetBrains Mono"/>
              </a:rPr>
              <a:t>Println</a:t>
            </a:r>
            <a:r>
              <a:rPr kumimoji="0" lang="en-DE" altLang="en-DE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stringPointer</a:t>
            </a:r>
            <a:r>
              <a:rPr kumimoji="0" lang="en-DE" altLang="en-DE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) </a:t>
            </a:r>
            <a:r>
              <a:rPr kumimoji="0" lang="en-DE" altLang="en-DE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 ...?</a:t>
            </a:r>
            <a:endParaRPr kumimoji="0" lang="en-DE" altLang="en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61B977B-ECD0-8B13-9BD2-3C4E57ACE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383" y="4760017"/>
            <a:ext cx="5743833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GB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some String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GB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0xc00004c250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F7BA0-CB3E-8C8C-4F7C-5BE983E389BE}"/>
              </a:ext>
            </a:extLst>
          </p:cNvPr>
          <p:cNvSpPr txBox="1"/>
          <p:nvPr/>
        </p:nvSpPr>
        <p:spPr>
          <a:xfrm>
            <a:off x="7769629" y="62148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>
                <a:hlinkClick r:id="rId2"/>
              </a:rPr>
              <a:t>https://go.dev/play/p/FEf3aFgxlX3</a:t>
            </a:r>
            <a:r>
              <a:rPr lang="en-GB" dirty="0"/>
              <a:t>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7985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18726-80C5-B83A-3DC3-64AD7154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Pointer</a:t>
            </a:r>
            <a:endParaRPr lang="en-DE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DE4A308-7E40-6597-A491-6A418EB03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384" y="1836824"/>
            <a:ext cx="5743833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stringValue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:=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"some String"</a:t>
            </a:r>
            <a:endParaRPr kumimoji="0" lang="en-GB" altLang="en-DE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stringPointer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stringValue</a:t>
            </a: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805900"/>
                </a:solidFill>
                <a:effectLst/>
                <a:latin typeface="JetBrains Mono"/>
              </a:rPr>
              <a:t>fmt</a:t>
            </a: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36666B"/>
                </a:solidFill>
                <a:effectLst/>
                <a:latin typeface="JetBrains Mono"/>
              </a:rPr>
              <a:t>Println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</a:t>
            </a: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stringValue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)   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//Some String</a:t>
            </a:r>
            <a:b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805900"/>
                </a:solidFill>
                <a:effectLst/>
                <a:latin typeface="JetBrains Mono"/>
              </a:rPr>
              <a:t>fmt</a:t>
            </a: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36666B"/>
                </a:solidFill>
                <a:effectLst/>
                <a:latin typeface="JetBrains Mono"/>
              </a:rPr>
              <a:t>Println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</a:t>
            </a:r>
            <a:r>
              <a:rPr kumimoji="0" lang="en-GB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*</a:t>
            </a: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stringPointer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) 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 </a:t>
            </a:r>
            <a:r>
              <a:rPr kumimoji="0" lang="en-GB" altLang="en-D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Some String</a:t>
            </a:r>
            <a:endParaRPr kumimoji="0" lang="en-DE" altLang="en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8FB3C99-9D64-05FC-7C85-A82FC3E49A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2384" y="4659366"/>
            <a:ext cx="574383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GB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some String</a:t>
            </a:r>
            <a:endParaRPr lang="en-GB" altLang="en-DE" sz="2000">
              <a:solidFill>
                <a:srgbClr val="000000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GB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some</a:t>
            </a:r>
            <a:r>
              <a:rPr kumimoji="0" lang="en-GB" altLang="en-DE" sz="20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String</a:t>
            </a:r>
            <a:endParaRPr kumimoji="0" lang="en-GB" altLang="en-DE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JetBrains Mono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2E36D32-A722-E7BE-A5B5-882256FBE543}"/>
              </a:ext>
            </a:extLst>
          </p:cNvPr>
          <p:cNvSpPr txBox="1">
            <a:spLocks/>
          </p:cNvSpPr>
          <p:nvPr/>
        </p:nvSpPr>
        <p:spPr>
          <a:xfrm>
            <a:off x="1052384" y="3895343"/>
            <a:ext cx="10515600" cy="2309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8D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2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8D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8D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8D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err="1"/>
              <a:t>Ausgabe</a:t>
            </a:r>
            <a:r>
              <a:rPr lang="en-GB"/>
              <a:t>: 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251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E767F-A9AA-EA5F-A960-794233FE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Pointer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2F98F-302A-377D-CA54-4E783F832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err="1"/>
              <a:t>Referenzierung</a:t>
            </a:r>
            <a:r>
              <a:rPr lang="en-GB"/>
              <a:t> durch den &amp;-Operator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err="1"/>
              <a:t>Dereferenzierung</a:t>
            </a:r>
            <a:r>
              <a:rPr lang="en-GB"/>
              <a:t> durch den *-Operator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11403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1D79-7DC8-44DB-C289-82B1D1D3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Funktionen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8AFC2-9AE9-96BB-9B71-00EA39BCC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err="1"/>
              <a:t>Definiert</a:t>
            </a:r>
            <a:r>
              <a:rPr lang="en-GB"/>
              <a:t> durch </a:t>
            </a:r>
            <a:r>
              <a:rPr lang="en-GB" err="1"/>
              <a:t>func</a:t>
            </a:r>
            <a:r>
              <a:rPr lang="en-GB"/>
              <a:t> Keyword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Parameter werden </a:t>
            </a:r>
            <a:r>
              <a:rPr lang="en-GB" err="1"/>
              <a:t>immer</a:t>
            </a:r>
            <a:r>
              <a:rPr lang="en-GB"/>
              <a:t> </a:t>
            </a:r>
            <a:r>
              <a:rPr lang="en-GB" err="1"/>
              <a:t>als</a:t>
            </a:r>
            <a:r>
              <a:rPr lang="en-GB"/>
              <a:t> Value </a:t>
            </a:r>
            <a:r>
              <a:rPr lang="en-GB" err="1"/>
              <a:t>übergeben</a:t>
            </a:r>
            <a:endParaRPr lang="en-DE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F1775B0-653B-E578-6EA7-82F2E407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92351"/>
            <a:ext cx="6307183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func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286D73"/>
                </a:solidFill>
                <a:effectLst/>
                <a:latin typeface="JetBrains Mono"/>
              </a:rPr>
              <a:t>modify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z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)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{</a:t>
            </a: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  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z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}</a:t>
            </a: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</a:b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func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286D73"/>
                </a:solidFill>
                <a:effectLst/>
                <a:latin typeface="JetBrains Mono"/>
              </a:rPr>
              <a:t>main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() {</a:t>
            </a: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  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z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:=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z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6666B"/>
                </a:solidFill>
                <a:effectLst/>
                <a:latin typeface="JetBrains Mono"/>
              </a:rPr>
              <a:t>modify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z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)</a:t>
            </a: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</a:b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   </a:t>
            </a: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805900"/>
                </a:solidFill>
                <a:effectLst/>
                <a:latin typeface="JetBrains Mono"/>
              </a:rPr>
              <a:t>fmt</a:t>
            </a: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36666B"/>
                </a:solidFill>
                <a:effectLst/>
                <a:latin typeface="JetBrains Mono"/>
              </a:rPr>
              <a:t>Printf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%d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z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) 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//20</a:t>
            </a:r>
            <a:b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}</a:t>
            </a:r>
            <a:endParaRPr kumimoji="0" lang="en-DE" altLang="en-DE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46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9689-11E9-4C01-B6AE-0B44BB3F0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9B0C3-1DBC-44DE-B2F1-956A361E4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Einführung</a:t>
            </a:r>
          </a:p>
          <a:p>
            <a:r>
              <a:rPr lang="en-GB"/>
              <a:t>Basis Features</a:t>
            </a:r>
          </a:p>
          <a:p>
            <a:r>
              <a:rPr lang="en-GB" err="1"/>
              <a:t>Objektorientierung</a:t>
            </a:r>
            <a:endParaRPr lang="en-GB"/>
          </a:p>
          <a:p>
            <a:r>
              <a:rPr lang="en-GB"/>
              <a:t>Testing </a:t>
            </a:r>
          </a:p>
          <a:p>
            <a:r>
              <a:rPr lang="en-GB"/>
              <a:t>Concurrency</a:t>
            </a:r>
          </a:p>
          <a:p>
            <a:r>
              <a:rPr lang="en-GB" err="1"/>
              <a:t>Weiteres</a:t>
            </a:r>
            <a:endParaRPr lang="en-GB"/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6780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1D79-7DC8-44DB-C289-82B1D1D3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Funktionen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8AFC2-9AE9-96BB-9B71-00EA39BCC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Call By Reference </a:t>
            </a:r>
            <a:r>
              <a:rPr lang="en-GB" err="1"/>
              <a:t>über</a:t>
            </a:r>
            <a:r>
              <a:rPr lang="en-GB"/>
              <a:t> Pointer möglich</a:t>
            </a:r>
            <a:endParaRPr lang="en-DE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A7D3EBE-C253-4BFD-1AD6-53613E0A8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99088"/>
            <a:ext cx="6307183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func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286D73"/>
                </a:solidFill>
                <a:effectLst/>
                <a:latin typeface="JetBrains Mono"/>
              </a:rPr>
              <a:t>modify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z </a:t>
            </a:r>
            <a:r>
              <a:rPr kumimoji="0" lang="en-GB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*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)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{</a:t>
            </a: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   </a:t>
            </a:r>
            <a:r>
              <a:rPr kumimoji="0" lang="en-GB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*z = *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z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}</a:t>
            </a: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</a:b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func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286D73"/>
                </a:solidFill>
                <a:effectLst/>
                <a:latin typeface="JetBrains Mono"/>
              </a:rPr>
              <a:t>main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() {</a:t>
            </a: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  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z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:=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GB" altLang="en-D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6666B"/>
                </a:solidFill>
                <a:effectLst/>
                <a:latin typeface="JetBrains Mono"/>
              </a:rPr>
              <a:t>modify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</a:t>
            </a:r>
            <a:r>
              <a:rPr kumimoji="0" lang="en-GB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&amp;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z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)</a:t>
            </a: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</a:b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   </a:t>
            </a: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805900"/>
                </a:solidFill>
                <a:effectLst/>
                <a:latin typeface="JetBrains Mono"/>
              </a:rPr>
              <a:t>fmt</a:t>
            </a: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36666B"/>
                </a:solidFill>
                <a:effectLst/>
                <a:latin typeface="JetBrains Mono"/>
              </a:rPr>
              <a:t>Printf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%d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z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) 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//20</a:t>
            </a:r>
            <a:b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}</a:t>
            </a:r>
            <a:endParaRPr kumimoji="0" lang="en-DE" altLang="en-DE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541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1D79-7DC8-44DB-C289-82B1D1D3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Funktionen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8AFC2-9AE9-96BB-9B71-00EA39BCC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defer Functions werden beim </a:t>
            </a:r>
            <a:r>
              <a:rPr lang="en-GB" dirty="0" err="1"/>
              <a:t>Verlassen</a:t>
            </a:r>
            <a:r>
              <a:rPr lang="en-GB" dirty="0"/>
              <a:t> der </a:t>
            </a:r>
            <a:r>
              <a:rPr lang="en-GB" dirty="0" err="1"/>
              <a:t>Funktion</a:t>
            </a:r>
            <a:r>
              <a:rPr lang="en-GB" dirty="0"/>
              <a:t> </a:t>
            </a:r>
            <a:r>
              <a:rPr lang="en-GB" dirty="0" err="1"/>
              <a:t>aufgerufen</a:t>
            </a:r>
            <a:endParaRPr lang="en-DE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282E08D-71E3-65F5-D53B-9B983EEFF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42664"/>
            <a:ext cx="5743833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func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286D73"/>
                </a:solidFill>
                <a:effectLst/>
                <a:latin typeface="JetBrains Mono"/>
              </a:rPr>
              <a:t>main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() {</a:t>
            </a: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  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defer </a:t>
            </a: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805900"/>
                </a:solidFill>
                <a:effectLst/>
                <a:latin typeface="JetBrains Mono"/>
              </a:rPr>
              <a:t>fmt</a:t>
            </a: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36666B"/>
                </a:solidFill>
                <a:effectLst/>
                <a:latin typeface="JetBrains Mono"/>
              </a:rPr>
              <a:t>Println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"world"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)</a:t>
            </a: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</a:b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   </a:t>
            </a: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805900"/>
                </a:solidFill>
                <a:effectLst/>
                <a:latin typeface="JetBrains Mono"/>
              </a:rPr>
              <a:t>fmt</a:t>
            </a: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36666B"/>
                </a:solidFill>
                <a:effectLst/>
                <a:latin typeface="JetBrains Mono"/>
              </a:rPr>
              <a:t>Println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)</a:t>
            </a: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}</a:t>
            </a:r>
            <a:endParaRPr kumimoji="0" lang="en-DE" altLang="en-DE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956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C1BF-5F0C-80CB-12DE-F13C7720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Funktionen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5B512-AB82-D79B-6825-A93ED6E32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Unterstützung </a:t>
            </a:r>
            <a:r>
              <a:rPr lang="en-GB" err="1"/>
              <a:t>mehrerer</a:t>
            </a:r>
            <a:r>
              <a:rPr lang="en-GB"/>
              <a:t> </a:t>
            </a:r>
            <a:r>
              <a:rPr lang="en-GB" err="1"/>
              <a:t>Rückgabewerte</a:t>
            </a:r>
            <a:endParaRPr lang="en-DE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42428F5-8659-2F16-A328-BA3BDCCED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15297"/>
            <a:ext cx="3718219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foo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bar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:= </a:t>
            </a: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36666B"/>
                </a:solidFill>
                <a:effectLst/>
                <a:latin typeface="JetBrains Mono"/>
              </a:rPr>
              <a:t>tupel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()</a:t>
            </a:r>
            <a:endParaRPr kumimoji="0" lang="en-GB" altLang="en-DE" sz="2000" b="0" i="1" u="none" strike="noStrike" cap="none" normalizeH="0" baseline="0">
              <a:ln>
                <a:noFill/>
              </a:ln>
              <a:solidFill>
                <a:srgbClr val="871094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DE" sz="2000" i="1">
              <a:solidFill>
                <a:srgbClr val="871094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foo2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_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:= </a:t>
            </a: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36666B"/>
                </a:solidFill>
                <a:effectLst/>
                <a:latin typeface="JetBrains Mono"/>
              </a:rPr>
              <a:t>tupel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()</a:t>
            </a:r>
            <a:endParaRPr kumimoji="0" lang="en-DE" altLang="en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DE" sz="2000" b="0" i="1" u="none" strike="noStrike" cap="none" normalizeH="0" baseline="0">
              <a:ln>
                <a:noFill/>
              </a:ln>
              <a:solidFill>
                <a:srgbClr val="871094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func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286D73"/>
                </a:solidFill>
                <a:effectLst/>
                <a:latin typeface="JetBrains Mono"/>
              </a:rPr>
              <a:t>tupel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() (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string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string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) {</a:t>
            </a:r>
            <a:b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"foo"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"bar"</a:t>
            </a: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}</a:t>
            </a:r>
            <a:endParaRPr kumimoji="0" lang="en-DE" altLang="en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382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D250-015E-DDA4-BD16-B2618049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Error Handling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674A9-D440-5E8D-181F-AE6858672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9600">
                <a:solidFill>
                  <a:srgbClr val="7030A0"/>
                </a:solidFill>
                <a:ea typeface="+mn-lt"/>
                <a:cs typeface="+mn-lt"/>
              </a:rPr>
              <a:t>if</a:t>
            </a:r>
            <a:r>
              <a:rPr lang="en-US" sz="9600">
                <a:ea typeface="+mn-lt"/>
                <a:cs typeface="+mn-lt"/>
              </a:rPr>
              <a:t> err != </a:t>
            </a:r>
            <a:r>
              <a:rPr lang="en-US" sz="9600">
                <a:solidFill>
                  <a:srgbClr val="0070C0"/>
                </a:solidFill>
                <a:ea typeface="+mn-lt"/>
                <a:cs typeface="+mn-lt"/>
              </a:rPr>
              <a:t>nil</a:t>
            </a:r>
            <a:r>
              <a:rPr lang="en-US" sz="6600">
                <a:ea typeface="+mn-lt"/>
                <a:cs typeface="+mn-lt"/>
              </a:rPr>
              <a:t> </a:t>
            </a:r>
          </a:p>
          <a:p>
            <a:endParaRPr lang="en-US"/>
          </a:p>
          <a:p>
            <a:r>
              <a:rPr lang="en-US" err="1"/>
              <a:t>Funktionen</a:t>
            </a:r>
            <a:r>
              <a:rPr lang="en-US"/>
              <a:t> </a:t>
            </a:r>
            <a:r>
              <a:rPr lang="en-US" err="1"/>
              <a:t>geben</a:t>
            </a:r>
            <a:r>
              <a:rPr lang="en-US"/>
              <a:t> </a:t>
            </a:r>
            <a:r>
              <a:rPr lang="en-US" err="1"/>
              <a:t>häufig</a:t>
            </a:r>
            <a:r>
              <a:rPr lang="en-US"/>
              <a:t> </a:t>
            </a:r>
            <a:r>
              <a:rPr lang="en-US" err="1"/>
              <a:t>neben</a:t>
            </a:r>
            <a:r>
              <a:rPr lang="en-US"/>
              <a:t> </a:t>
            </a:r>
            <a:r>
              <a:rPr lang="en-US" err="1"/>
              <a:t>ihrem</a:t>
            </a:r>
            <a:r>
              <a:rPr lang="en-US"/>
              <a:t> </a:t>
            </a:r>
            <a:r>
              <a:rPr lang="en-US" err="1"/>
              <a:t>eigentlichen</a:t>
            </a:r>
            <a:r>
              <a:rPr lang="en-US"/>
              <a:t> </a:t>
            </a:r>
            <a:r>
              <a:rPr lang="en-US" err="1"/>
              <a:t>Rückgabewert</a:t>
            </a:r>
            <a:r>
              <a:rPr lang="en-US"/>
              <a:t>, </a:t>
            </a:r>
            <a:r>
              <a:rPr lang="en-US" err="1"/>
              <a:t>zusätzlich</a:t>
            </a:r>
            <a:r>
              <a:rPr lang="en-US"/>
              <a:t> </a:t>
            </a:r>
            <a:r>
              <a:rPr lang="en-US" err="1"/>
              <a:t>einen</a:t>
            </a:r>
            <a:r>
              <a:rPr lang="en-US"/>
              <a:t> Error </a:t>
            </a:r>
            <a:r>
              <a:rPr lang="en-US" err="1"/>
              <a:t>zurück</a:t>
            </a:r>
          </a:p>
          <a:p>
            <a:endParaRPr lang="en-US"/>
          </a:p>
          <a:p>
            <a:r>
              <a:rPr lang="en-US"/>
              <a:t>Best Practice: Errors </a:t>
            </a:r>
            <a:r>
              <a:rPr lang="en-US" err="1"/>
              <a:t>nicht</a:t>
            </a:r>
            <a:r>
              <a:rPr lang="en-US"/>
              <a:t> </a:t>
            </a:r>
            <a:r>
              <a:rPr lang="en-US" err="1"/>
              <a:t>ignorieren</a:t>
            </a:r>
            <a:r>
              <a:rPr lang="en-US"/>
              <a:t>!</a:t>
            </a:r>
          </a:p>
          <a:p>
            <a:endParaRPr lang="en-US" sz="6600"/>
          </a:p>
        </p:txBody>
      </p:sp>
    </p:spTree>
    <p:extLst>
      <p:ext uri="{BB962C8B-B14F-4D97-AF65-F5344CB8AC3E}">
        <p14:creationId xmlns:p14="http://schemas.microsoft.com/office/powerpoint/2010/main" val="327121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D250-015E-DDA4-BD16-B2618049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Error Handling</a:t>
            </a:r>
            <a:endParaRPr lang="en-DE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9E70D2-6764-0A3E-6266-35967F14A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49251"/>
            <a:ext cx="7070767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ea typeface="+mn-lt"/>
                <a:cs typeface="+mn-lt"/>
              </a:rPr>
              <a:t>i</a:t>
            </a:r>
            <a:r>
              <a:rPr lang="en-US" sz="2000" dirty="0">
                <a:ea typeface="+mn-lt"/>
                <a:cs typeface="+mn-lt"/>
              </a:rPr>
              <a:t>, err := </a:t>
            </a:r>
            <a:r>
              <a:rPr lang="en-US" sz="2000" dirty="0" err="1">
                <a:solidFill>
                  <a:srgbClr val="805900"/>
                </a:solidFill>
                <a:latin typeface="JetBrains Mono"/>
              </a:rPr>
              <a:t>strconv</a:t>
            </a:r>
            <a:r>
              <a:rPr lang="en-US" sz="2000" dirty="0" err="1">
                <a:ea typeface="+mn-lt"/>
                <a:cs typeface="+mn-lt"/>
              </a:rPr>
              <a:t>.</a:t>
            </a:r>
            <a:r>
              <a:rPr lang="en-US" sz="2000" dirty="0" err="1">
                <a:solidFill>
                  <a:srgbClr val="36666B"/>
                </a:solidFill>
                <a:latin typeface="JetBrains Mono"/>
              </a:rPr>
              <a:t>Atoi</a:t>
            </a:r>
            <a:r>
              <a:rPr lang="en-US" sz="2000" dirty="0">
                <a:solidFill>
                  <a:srgbClr val="067D17"/>
                </a:solidFill>
                <a:latin typeface="JetBrains Mono"/>
              </a:rPr>
              <a:t>("42")</a:t>
            </a:r>
            <a:r>
              <a:rPr lang="en-US" sz="2000" dirty="0">
                <a:ea typeface="+mn-lt"/>
                <a:cs typeface="+mn-lt"/>
              </a:rPr>
              <a:t>
</a:t>
            </a:r>
            <a:r>
              <a:rPr lang="en-US" sz="2000" dirty="0">
                <a:solidFill>
                  <a:srgbClr val="7030A0"/>
                </a:solidFill>
                <a:ea typeface="+mn-lt"/>
                <a:cs typeface="+mn-lt"/>
              </a:rPr>
              <a:t>if </a:t>
            </a:r>
            <a:r>
              <a:rPr lang="en-US" sz="2000" dirty="0">
                <a:ea typeface="+mn-lt"/>
                <a:cs typeface="+mn-lt"/>
              </a:rPr>
              <a:t>err !=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nil</a:t>
            </a:r>
            <a:r>
              <a:rPr lang="en-US" sz="2000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en-US" sz="2000" i="1" dirty="0">
                <a:solidFill>
                  <a:srgbClr val="871094"/>
                </a:solidFill>
                <a:latin typeface="JetBrains Mono"/>
              </a:rPr>
              <a:t>{</a:t>
            </a:r>
            <a:r>
              <a:rPr lang="en-US" sz="2000" dirty="0">
                <a:ea typeface="+mn-lt"/>
                <a:cs typeface="+mn-lt"/>
              </a:rPr>
              <a:t>
    </a:t>
            </a:r>
            <a:r>
              <a:rPr lang="en-DE" altLang="en-DE" sz="2000" dirty="0" err="1">
                <a:solidFill>
                  <a:srgbClr val="805900"/>
                </a:solidFill>
                <a:latin typeface="JetBrains Mono"/>
              </a:rPr>
              <a:t>fmt</a:t>
            </a:r>
            <a:r>
              <a:rPr lang="en-DE" altLang="en-DE" sz="20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DE" altLang="en-DE" sz="2000" dirty="0" err="1">
                <a:solidFill>
                  <a:srgbClr val="36666B"/>
                </a:solidFill>
                <a:latin typeface="JetBrains Mono"/>
              </a:rPr>
              <a:t>Printf</a:t>
            </a:r>
            <a:r>
              <a:rPr lang="en-DE" altLang="en-DE" sz="2000" dirty="0">
                <a:solidFill>
                  <a:srgbClr val="3F9101"/>
                </a:solidFill>
                <a:latin typeface="JetBrains Mono"/>
              </a:rPr>
              <a:t>(</a:t>
            </a:r>
            <a:r>
              <a:rPr lang="en-DE" altLang="en-DE" sz="20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2000" dirty="0">
                <a:solidFill>
                  <a:srgbClr val="067D17"/>
                </a:solidFill>
                <a:latin typeface="JetBrains Mono"/>
              </a:rPr>
              <a:t>couldn't convert number: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%v</a:t>
            </a:r>
            <a:r>
              <a:rPr lang="en-US" sz="2000" dirty="0">
                <a:solidFill>
                  <a:srgbClr val="067D17"/>
                </a:solidFill>
                <a:latin typeface="JetBrains Mono"/>
              </a:rPr>
              <a:t>\n"</a:t>
            </a:r>
            <a:r>
              <a:rPr lang="en-US" sz="2000" dirty="0">
                <a:ea typeface="+mn-lt"/>
                <a:cs typeface="+mn-lt"/>
              </a:rPr>
              <a:t>, err</a:t>
            </a:r>
            <a:r>
              <a:rPr lang="en-DE" altLang="en-DE" sz="2000" dirty="0">
                <a:solidFill>
                  <a:srgbClr val="3F9101"/>
                </a:solidFill>
                <a:latin typeface="JetBrains Mono"/>
              </a:rPr>
              <a:t>)</a:t>
            </a:r>
            <a:r>
              <a:rPr lang="en-US" sz="2000" dirty="0">
                <a:ea typeface="+mn-lt"/>
                <a:cs typeface="+mn-lt"/>
              </a:rPr>
              <a:t>
    </a:t>
            </a:r>
            <a:r>
              <a:rPr lang="en-DE" altLang="en-DE" sz="2000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en-US" sz="2000" dirty="0">
                <a:ea typeface="+mn-lt"/>
                <a:cs typeface="+mn-lt"/>
              </a:rPr>
              <a:t>
</a:t>
            </a:r>
            <a:r>
              <a:rPr lang="en-US" sz="2000" i="1" dirty="0">
                <a:solidFill>
                  <a:srgbClr val="871094"/>
                </a:solidFill>
                <a:latin typeface="JetBrains Mono"/>
              </a:rPr>
              <a:t>}</a:t>
            </a:r>
          </a:p>
          <a:p>
            <a:endParaRPr lang="en-US" sz="2000" dirty="0"/>
          </a:p>
          <a:p>
            <a:r>
              <a:rPr lang="en-DE" altLang="en-DE" sz="2000" dirty="0" err="1">
                <a:solidFill>
                  <a:srgbClr val="805900"/>
                </a:solidFill>
                <a:latin typeface="JetBrains Mono"/>
              </a:rPr>
              <a:t>fmt</a:t>
            </a:r>
            <a:r>
              <a:rPr lang="en-DE" altLang="en-DE" sz="20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DE" altLang="en-DE" sz="2000" dirty="0" err="1">
                <a:solidFill>
                  <a:srgbClr val="36666B"/>
                </a:solidFill>
                <a:latin typeface="JetBrains Mono"/>
              </a:rPr>
              <a:t>Print</a:t>
            </a:r>
            <a:r>
              <a:rPr lang="de-DE" altLang="en-DE" sz="2000" dirty="0" err="1">
                <a:solidFill>
                  <a:srgbClr val="36666B"/>
                </a:solidFill>
                <a:latin typeface="JetBrains Mono"/>
              </a:rPr>
              <a:t>ln</a:t>
            </a:r>
            <a:r>
              <a:rPr lang="en-DE" altLang="en-DE" sz="2000" dirty="0">
                <a:solidFill>
                  <a:srgbClr val="3F9101"/>
                </a:solidFill>
                <a:latin typeface="JetBrains Mono"/>
              </a:rPr>
              <a:t>(</a:t>
            </a:r>
            <a:r>
              <a:rPr lang="de-DE" altLang="en-DE" sz="2000" dirty="0">
                <a:solidFill>
                  <a:srgbClr val="067D17"/>
                </a:solidFill>
                <a:latin typeface="JetBrains Mono"/>
              </a:rPr>
              <a:t>i</a:t>
            </a:r>
            <a:r>
              <a:rPr lang="en-DE" altLang="en-DE" sz="2000" dirty="0">
                <a:solidFill>
                  <a:srgbClr val="3F9101"/>
                </a:solidFill>
                <a:latin typeface="JetBrains Mono"/>
              </a:rPr>
              <a:t>)</a:t>
            </a:r>
            <a:r>
              <a:rPr lang="de-DE" altLang="en-DE" sz="2000" dirty="0">
                <a:solidFill>
                  <a:srgbClr val="3F9101"/>
                </a:solidFill>
                <a:latin typeface="JetBrains Mono"/>
              </a:rPr>
              <a:t> </a:t>
            </a:r>
            <a:r>
              <a:rPr lang="en-DE" altLang="en-DE" sz="2000" i="1" dirty="0">
                <a:solidFill>
                  <a:srgbClr val="8C8C8C"/>
                </a:solidFill>
                <a:latin typeface="JetBrains Mono"/>
              </a:rPr>
              <a:t>//  </a:t>
            </a:r>
            <a:r>
              <a:rPr lang="de-DE" altLang="en-DE" sz="2000" i="1" dirty="0">
                <a:solidFill>
                  <a:srgbClr val="8C8C8C"/>
                </a:solidFill>
                <a:latin typeface="JetBrains Mono"/>
              </a:rPr>
              <a:t>42</a:t>
            </a:r>
            <a:endParaRPr 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altLang="en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1546DA6-920B-BD12-6702-5181725EE56F}"/>
              </a:ext>
            </a:extLst>
          </p:cNvPr>
          <p:cNvSpPr txBox="1"/>
          <p:nvPr/>
        </p:nvSpPr>
        <p:spPr>
          <a:xfrm>
            <a:off x="7591044" y="6123543"/>
            <a:ext cx="3762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2"/>
              </a:rPr>
              <a:t>https://go.dev/play/p/io2LxlCcvAm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4865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D250-015E-DDA4-BD16-B2618049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Error Handling</a:t>
            </a:r>
            <a:endParaRPr lang="en-DE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9E70D2-6764-0A3E-6266-35967F14A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03634"/>
            <a:ext cx="7070767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func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286D73"/>
                </a:solidFill>
                <a:effectLst/>
                <a:latin typeface="JetBrains Mono"/>
              </a:rPr>
              <a:t>doSomething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input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string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) (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string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error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) {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  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input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""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{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     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""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805900"/>
                </a:solidFill>
                <a:effectLst/>
                <a:latin typeface="JetBrains Mono"/>
              </a:rPr>
              <a:t>fmt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36666B"/>
                </a:solidFill>
                <a:effectLst/>
                <a:latin typeface="JetBrains Mono"/>
              </a:rPr>
              <a:t>Errorf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"Input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darf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nicht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leer sein"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)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  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}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   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  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"result"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nil</a:t>
            </a:r>
            <a:b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}</a:t>
            </a:r>
            <a:endParaRPr kumimoji="0" lang="en-DE" altLang="en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793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1EEB64-C943-2F63-A4D9-E9CFD25F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Uebung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F7666-D4C2-6853-4A83-771D9F936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62575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A61A-164D-BA99-12C2-74B9832A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Structs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888C9-AF1E-6C67-9ADD-158FE4643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Structs </a:t>
            </a:r>
            <a:r>
              <a:rPr lang="en-GB" err="1"/>
              <a:t>sind</a:t>
            </a:r>
            <a:r>
              <a:rPr lang="en-GB"/>
              <a:t> </a:t>
            </a:r>
            <a:r>
              <a:rPr lang="en-GB" err="1"/>
              <a:t>eine</a:t>
            </a:r>
            <a:r>
              <a:rPr lang="en-GB"/>
              <a:t> </a:t>
            </a:r>
            <a:r>
              <a:rPr lang="en-GB" err="1"/>
              <a:t>Sammlung</a:t>
            </a:r>
            <a:r>
              <a:rPr lang="en-GB"/>
              <a:t> von </a:t>
            </a:r>
            <a:r>
              <a:rPr lang="en-GB" err="1"/>
              <a:t>Datenfeldern</a:t>
            </a:r>
            <a:endParaRPr lang="en-GB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Structs </a:t>
            </a:r>
            <a:r>
              <a:rPr lang="en-GB" err="1"/>
              <a:t>ermöglichen</a:t>
            </a:r>
            <a:r>
              <a:rPr lang="en-GB"/>
              <a:t> die </a:t>
            </a:r>
            <a:r>
              <a:rPr lang="en-GB" err="1"/>
              <a:t>Erstellung</a:t>
            </a:r>
            <a:r>
              <a:rPr lang="en-GB"/>
              <a:t> </a:t>
            </a:r>
            <a:r>
              <a:rPr lang="en-GB" err="1"/>
              <a:t>benutzerdefinierter</a:t>
            </a:r>
            <a:r>
              <a:rPr lang="en-GB"/>
              <a:t> </a:t>
            </a:r>
            <a:r>
              <a:rPr lang="en-GB" err="1"/>
              <a:t>Typen</a:t>
            </a:r>
            <a:endParaRPr lang="en-GB"/>
          </a:p>
          <a:p>
            <a:endParaRPr lang="en-GB"/>
          </a:p>
          <a:p>
            <a:r>
              <a:rPr lang="en-GB"/>
              <a:t> </a:t>
            </a:r>
            <a:endParaRPr lang="en-DE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2C6456-021E-86A0-6A94-DC2690A00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336" y="3339574"/>
            <a:ext cx="3718219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{</a:t>
            </a:r>
            <a:b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Name     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string</a:t>
            </a: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FirstName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string</a:t>
            </a: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}</a:t>
            </a:r>
            <a:endParaRPr kumimoji="0" lang="en-GB" altLang="en-DE" sz="2000" b="0" i="1" u="none" strike="noStrike" cap="none" normalizeH="0" baseline="0">
              <a:ln>
                <a:noFill/>
              </a:ln>
              <a:solidFill>
                <a:srgbClr val="871094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357093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3790-1AA4-82BE-978C-67B142E7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Structs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D2569-01FE-AE51-BAB0-569F18C25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Zugriff auf Felder per </a:t>
            </a:r>
            <a:r>
              <a:rPr lang="en-GB" err="1"/>
              <a:t>Punkt</a:t>
            </a:r>
            <a:r>
              <a:rPr lang="en-GB"/>
              <a:t> Notation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Initialisierung per </a:t>
            </a:r>
            <a:r>
              <a:rPr lang="en-GB" err="1"/>
              <a:t>Konstruktor</a:t>
            </a:r>
            <a:r>
              <a:rPr lang="en-GB"/>
              <a:t> möglich </a:t>
            </a:r>
            <a:endParaRPr lang="en-DE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E64E0B-87B2-2A18-4A37-9DAA27309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73847"/>
            <a:ext cx="3718219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:=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JetBrains Mono"/>
              </a:rPr>
              <a:t>Person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{}</a:t>
            </a:r>
            <a:br>
              <a:rPr kumimoji="0" lang="en-DE" altLang="en-DE" sz="2000" b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DE" altLang="en-DE" sz="2000" b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en-DE" altLang="en-DE" sz="2000" b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DE" altLang="en-DE" sz="2000" b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FirstName</a:t>
            </a:r>
            <a:r>
              <a:rPr kumimoji="0" lang="en-DE" altLang="en-DE" sz="20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DE" altLang="en-DE" sz="20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E" altLang="en-DE" sz="2000" b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"Max"</a:t>
            </a:r>
            <a:br>
              <a:rPr kumimoji="0" lang="en-DE" altLang="en-DE" sz="2000" b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DE" altLang="en-DE" sz="2000" b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en-DE" altLang="en-DE" sz="2000" b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DE" altLang="en-DE" sz="2000" b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Name</a:t>
            </a:r>
            <a:r>
              <a:rPr kumimoji="0" lang="en-DE" altLang="en-DE" sz="20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DE" altLang="en-DE" sz="20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E" altLang="en-DE" sz="2000" b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DE" altLang="en-DE" sz="2000" b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Mustermann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person2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:=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JetBrains Mono"/>
              </a:rPr>
              <a:t>Person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{</a:t>
            </a:r>
            <a:b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Name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"Meier"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FirstName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"Moritz"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}</a:t>
            </a:r>
            <a:endParaRPr kumimoji="0" lang="en-DE" altLang="en-DE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2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A232-7483-FCA7-D4AC-8C41A4EA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3012C-11AD-F6AF-449A-830ED6BFB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Arrays </a:t>
            </a:r>
            <a:r>
              <a:rPr lang="en-GB" err="1"/>
              <a:t>sind</a:t>
            </a:r>
            <a:r>
              <a:rPr lang="en-GB"/>
              <a:t> Listen von Items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Arrays </a:t>
            </a:r>
            <a:r>
              <a:rPr lang="en-GB" err="1"/>
              <a:t>verfügen</a:t>
            </a:r>
            <a:r>
              <a:rPr lang="en-GB"/>
              <a:t> </a:t>
            </a:r>
            <a:r>
              <a:rPr lang="en-GB" err="1"/>
              <a:t>über</a:t>
            </a:r>
            <a:r>
              <a:rPr lang="en-GB"/>
              <a:t> </a:t>
            </a:r>
            <a:r>
              <a:rPr lang="en-GB" err="1"/>
              <a:t>eine</a:t>
            </a:r>
            <a:r>
              <a:rPr lang="en-GB"/>
              <a:t> Feste </a:t>
            </a:r>
            <a:r>
              <a:rPr lang="en-GB" err="1"/>
              <a:t>Länge</a:t>
            </a:r>
            <a:r>
              <a:rPr lang="en-GB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Zugriff </a:t>
            </a:r>
            <a:r>
              <a:rPr lang="en-GB" err="1"/>
              <a:t>über</a:t>
            </a:r>
            <a:r>
              <a:rPr lang="en-GB"/>
              <a:t> den Index möglich</a:t>
            </a:r>
            <a:endParaRPr lang="en-DE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3B23E4B-669E-EAC6-4EDA-979EF32C1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34537"/>
            <a:ext cx="5315464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 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[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]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[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]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[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]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805900"/>
                </a:solidFill>
                <a:effectLst/>
                <a:latin typeface="JetBrains Mono"/>
              </a:rPr>
              <a:t>fmt</a:t>
            </a: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36666B"/>
                </a:solidFill>
                <a:effectLst/>
                <a:latin typeface="JetBrains Mono"/>
              </a:rPr>
              <a:t>Println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[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])</a:t>
            </a:r>
            <a:b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b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array1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:= 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[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]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string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{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"World"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}</a:t>
            </a:r>
            <a:endParaRPr kumimoji="0" lang="en-DE" altLang="en-DE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89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B27D83-AB5B-4D0D-9155-6FBAB7CA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Was </a:t>
            </a:r>
            <a:r>
              <a:rPr lang="en-GB" err="1"/>
              <a:t>ist</a:t>
            </a:r>
            <a:r>
              <a:rPr lang="en-GB"/>
              <a:t> GO?</a:t>
            </a:r>
            <a:endParaRPr lang="en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83F4DF-2F30-4D4B-BA43-FE1404078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266" y="2724785"/>
            <a:ext cx="7579468" cy="1603375"/>
          </a:xfrm>
        </p:spPr>
        <p:txBody>
          <a:bodyPr>
            <a:normAutofit fontScale="92500" lnSpcReduction="10000"/>
          </a:bodyPr>
          <a:lstStyle/>
          <a:p>
            <a:r>
              <a:rPr lang="en-GB" sz="3600" b="0" i="0">
                <a:solidFill>
                  <a:srgbClr val="202224"/>
                </a:solidFill>
                <a:effectLst/>
                <a:latin typeface="-apple-system"/>
              </a:rPr>
              <a:t>The Go programming language is an open source project to make programmers more productive.</a:t>
            </a:r>
          </a:p>
          <a:p>
            <a:r>
              <a:rPr lang="en-GB" sz="1200">
                <a:hlinkClick r:id="rId2"/>
              </a:rPr>
              <a:t>https://go.dev/doc/</a:t>
            </a:r>
            <a:r>
              <a:rPr lang="en-GB" sz="1200">
                <a:solidFill>
                  <a:srgbClr val="202224"/>
                </a:solidFill>
                <a:latin typeface="-apple-system"/>
              </a:rPr>
              <a:t> </a:t>
            </a:r>
            <a:endParaRPr lang="en-DE" sz="1200"/>
          </a:p>
        </p:txBody>
      </p:sp>
    </p:spTree>
    <p:extLst>
      <p:ext uri="{BB962C8B-B14F-4D97-AF65-F5344CB8AC3E}">
        <p14:creationId xmlns:p14="http://schemas.microsoft.com/office/powerpoint/2010/main" val="1887500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533C-F755-0800-7E17-E299E077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Slices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11708-6D22-C96D-02FF-573B10C53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Arrays </a:t>
            </a:r>
            <a:r>
              <a:rPr lang="en-GB" err="1"/>
              <a:t>mit</a:t>
            </a:r>
            <a:r>
              <a:rPr lang="en-GB"/>
              <a:t> </a:t>
            </a:r>
            <a:r>
              <a:rPr lang="en-GB" err="1"/>
              <a:t>dynamischer</a:t>
            </a:r>
            <a:r>
              <a:rPr lang="en-GB"/>
              <a:t> </a:t>
            </a:r>
            <a:r>
              <a:rPr lang="en-GB" err="1"/>
              <a:t>Größe</a:t>
            </a:r>
            <a:endParaRPr lang="en-GB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err="1"/>
              <a:t>Referenz</a:t>
            </a:r>
            <a:r>
              <a:rPr lang="en-GB"/>
              <a:t> auf </a:t>
            </a:r>
            <a:r>
              <a:rPr lang="en-GB" err="1"/>
              <a:t>ein</a:t>
            </a:r>
            <a:r>
              <a:rPr lang="en-GB"/>
              <a:t> Array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err="1"/>
              <a:t>Definiert</a:t>
            </a:r>
            <a:r>
              <a:rPr lang="en-GB"/>
              <a:t> durch </a:t>
            </a:r>
            <a:r>
              <a:rPr lang="en-GB" err="1"/>
              <a:t>unteres</a:t>
            </a:r>
            <a:r>
              <a:rPr lang="en-GB"/>
              <a:t> und </a:t>
            </a:r>
            <a:r>
              <a:rPr lang="en-GB" err="1"/>
              <a:t>oberes</a:t>
            </a:r>
            <a:r>
              <a:rPr lang="en-GB"/>
              <a:t> Limit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Werden </a:t>
            </a:r>
            <a:r>
              <a:rPr lang="en-GB" err="1"/>
              <a:t>üblicherweise</a:t>
            </a:r>
            <a:r>
              <a:rPr lang="en-GB"/>
              <a:t> </a:t>
            </a:r>
            <a:r>
              <a:rPr lang="en-GB" err="1"/>
              <a:t>anstelle</a:t>
            </a:r>
            <a:r>
              <a:rPr lang="en-GB"/>
              <a:t> von Arrays verwendet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4713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409E-672F-04E9-2670-692D288A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Slices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9121D-0A66-FA5B-6967-22CDE5C60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Initialisierung durch Array</a:t>
            </a:r>
            <a:endParaRPr lang="en-DE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67A8209-0457-2C0F-D3FE-2D6BC1E1A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57145"/>
            <a:ext cx="5315464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:= 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[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]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{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}</a:t>
            </a:r>
            <a:b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b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slice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[]int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[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]</a:t>
            </a:r>
            <a:b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b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805900"/>
                </a:solidFill>
                <a:effectLst/>
                <a:latin typeface="JetBrains Mono"/>
              </a:rPr>
              <a:t>fmt</a:t>
            </a: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36666B"/>
                </a:solidFill>
                <a:effectLst/>
                <a:latin typeface="JetBrains Mono"/>
              </a:rPr>
              <a:t>Println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) 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//[2,3,4]</a:t>
            </a:r>
            <a:endParaRPr kumimoji="0" lang="en-DE" altLang="en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altLang="en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572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409E-672F-04E9-2670-692D288A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Slices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9121D-0A66-FA5B-6967-22CDE5C60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err="1"/>
              <a:t>Direkte</a:t>
            </a:r>
            <a:r>
              <a:rPr lang="en-GB"/>
              <a:t> Initialisierung</a:t>
            </a:r>
            <a:endParaRPr lang="en-DE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67A8209-0457-2C0F-D3FE-2D6BC1E1A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10195"/>
            <a:ext cx="5315464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slice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:= 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[]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{}</a:t>
            </a:r>
            <a:b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b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slice2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:= 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[]</a:t>
            </a:r>
            <a:r>
              <a:rPr lang="en-GB" altLang="en-DE" sz="2000">
                <a:solidFill>
                  <a:srgbClr val="0033B3"/>
                </a:solidFill>
                <a:latin typeface="JetBrains Mono"/>
              </a:rPr>
              <a:t>string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{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"S"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"L"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"I"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"C"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"E"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}</a:t>
            </a:r>
            <a:endParaRPr kumimoji="0" lang="en-DE" altLang="en-DE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altLang="en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9932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0C30-9717-1C13-DEB3-607E17EE1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Slices 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1F57D-FC5D-723E-C364-777DE3F9D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Slices </a:t>
            </a:r>
            <a:r>
              <a:rPr lang="en-GB" err="1"/>
              <a:t>verfügen</a:t>
            </a:r>
            <a:r>
              <a:rPr lang="en-GB"/>
              <a:t> </a:t>
            </a:r>
            <a:r>
              <a:rPr lang="en-GB" err="1"/>
              <a:t>über</a:t>
            </a:r>
            <a:r>
              <a:rPr lang="en-GB"/>
              <a:t> </a:t>
            </a:r>
            <a:r>
              <a:rPr lang="en-GB" err="1"/>
              <a:t>Länge</a:t>
            </a:r>
            <a:r>
              <a:rPr lang="en-GB"/>
              <a:t> und </a:t>
            </a:r>
            <a:r>
              <a:rPr lang="en-GB" err="1"/>
              <a:t>Kapazität</a:t>
            </a:r>
            <a:endParaRPr lang="en-GB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err="1"/>
              <a:t>Länge</a:t>
            </a:r>
            <a:r>
              <a:rPr lang="en-GB"/>
              <a:t>: Anzahl der </a:t>
            </a:r>
            <a:r>
              <a:rPr lang="en-GB" err="1"/>
              <a:t>Elemente</a:t>
            </a:r>
            <a:endParaRPr lang="en-GB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err="1"/>
              <a:t>Kapazität</a:t>
            </a:r>
            <a:r>
              <a:rPr lang="en-GB"/>
              <a:t>: </a:t>
            </a:r>
            <a:r>
              <a:rPr lang="en-GB" err="1"/>
              <a:t>Größe</a:t>
            </a:r>
            <a:r>
              <a:rPr lang="en-GB"/>
              <a:t> des </a:t>
            </a:r>
            <a:r>
              <a:rPr lang="en-GB" err="1"/>
              <a:t>unterliegenden</a:t>
            </a:r>
            <a:r>
              <a:rPr lang="en-GB"/>
              <a:t> Arrays</a:t>
            </a:r>
          </a:p>
          <a:p>
            <a:r>
              <a:rPr lang="en-GB"/>
              <a:t>Initialisierung </a:t>
            </a:r>
            <a:r>
              <a:rPr lang="en-GB" err="1"/>
              <a:t>mit</a:t>
            </a:r>
            <a:r>
              <a:rPr lang="en-GB"/>
              <a:t> make möglich</a:t>
            </a:r>
            <a:endParaRPr lang="en-DE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30F90DA-058E-1C5A-C2D6-079424A5B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936" y="3991192"/>
            <a:ext cx="5315464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slice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:=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make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([]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)</a:t>
            </a:r>
            <a:b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b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_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len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)</a:t>
            </a:r>
            <a:r>
              <a:rPr kumimoji="0" lang="en-GB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// = 5</a:t>
            </a:r>
            <a:b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b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_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cap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)</a:t>
            </a:r>
            <a:r>
              <a:rPr kumimoji="0" lang="en-GB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// = 10</a:t>
            </a:r>
            <a:endParaRPr kumimoji="0" lang="en-DE" altLang="en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939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9688-9F55-67CE-55F9-3F6BB389A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Slices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C5641-4369-78BA-8B47-0F002B1EB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Append zum </a:t>
            </a:r>
            <a:r>
              <a:rPr lang="en-GB" err="1"/>
              <a:t>Anhängen</a:t>
            </a:r>
            <a:r>
              <a:rPr lang="en-GB"/>
              <a:t> von </a:t>
            </a:r>
            <a:r>
              <a:rPr lang="en-GB" err="1"/>
              <a:t>Elementen</a:t>
            </a:r>
            <a:r>
              <a:rPr lang="en-GB"/>
              <a:t> an Slices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Append funktioniert auf nil slices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err="1"/>
              <a:t>Speicherplatz</a:t>
            </a:r>
            <a:r>
              <a:rPr lang="en-GB"/>
              <a:t> wird </a:t>
            </a:r>
            <a:r>
              <a:rPr lang="en-GB" err="1"/>
              <a:t>dynamisch</a:t>
            </a:r>
            <a:r>
              <a:rPr lang="en-GB"/>
              <a:t> </a:t>
            </a:r>
            <a:r>
              <a:rPr lang="en-GB" err="1"/>
              <a:t>allokiert</a:t>
            </a:r>
            <a:r>
              <a:rPr lang="en-GB"/>
              <a:t> </a:t>
            </a:r>
            <a:endParaRPr lang="en-DE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1299110-A3EB-9624-5B00-1484BB771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02579"/>
            <a:ext cx="531546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[]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b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append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)</a:t>
            </a:r>
            <a:endParaRPr kumimoji="0" lang="en-DE" altLang="en-DE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FCECAA9-D81D-BA39-AAD9-24A988E1F1DA}"/>
              </a:ext>
            </a:extLst>
          </p:cNvPr>
          <p:cNvSpPr txBox="1"/>
          <p:nvPr/>
        </p:nvSpPr>
        <p:spPr>
          <a:xfrm>
            <a:off x="3583724" y="5807631"/>
            <a:ext cx="777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hlinkClick r:id="rId2"/>
              </a:rPr>
              <a:t>https://</a:t>
            </a:r>
            <a:r>
              <a:rPr lang="de-DE" err="1">
                <a:hlinkClick r:id="rId2"/>
              </a:rPr>
              <a:t>gist.github.com</a:t>
            </a:r>
            <a:r>
              <a:rPr lang="de-DE">
                <a:hlinkClick r:id="rId2"/>
              </a:rPr>
              <a:t>/</a:t>
            </a:r>
            <a:r>
              <a:rPr lang="de-DE" err="1">
                <a:hlinkClick r:id="rId2"/>
              </a:rPr>
              <a:t>GimmyHchs</a:t>
            </a:r>
            <a:r>
              <a:rPr lang="de-DE">
                <a:hlinkClick r:id="rId2"/>
              </a:rPr>
              <a:t>/33bd06e68d72a913a8587b09d41b50d0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773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B9CF-973E-5DBF-DB32-70E237EE4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Maps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F2AF1-5025-0E5F-14C2-EF9E5AC33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Maps müssen </a:t>
            </a:r>
            <a:r>
              <a:rPr lang="en-GB" err="1"/>
              <a:t>mit</a:t>
            </a:r>
            <a:r>
              <a:rPr lang="en-GB"/>
              <a:t> make </a:t>
            </a:r>
            <a:r>
              <a:rPr lang="en-GB" err="1"/>
              <a:t>initialisiert</a:t>
            </a:r>
            <a:r>
              <a:rPr lang="en-GB"/>
              <a:t> werden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5367B7-1ECC-3CDC-77C3-A89C74D94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97167"/>
            <a:ext cx="531546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myMap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:=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make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map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[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string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]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string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)</a:t>
            </a:r>
            <a:b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b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myMap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[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"key1"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]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"value1"</a:t>
            </a:r>
            <a:endParaRPr kumimoji="0" lang="en-DE" altLang="en-DE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31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66D4-9F39-335A-F80D-EDCA8AF4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Maps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E8175-67A6-0D10-59F4-A14470FD5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Zugriff </a:t>
            </a:r>
            <a:r>
              <a:rPr lang="en-GB" err="1"/>
              <a:t>über</a:t>
            </a:r>
            <a:r>
              <a:rPr lang="en-GB"/>
              <a:t> </a:t>
            </a:r>
            <a:r>
              <a:rPr lang="en-GB" i="1" err="1"/>
              <a:t>value,ok</a:t>
            </a:r>
            <a:r>
              <a:rPr lang="en-GB" i="1"/>
              <a:t> := </a:t>
            </a:r>
            <a:r>
              <a:rPr lang="en-GB"/>
              <a:t>Pattern</a:t>
            </a:r>
            <a:endParaRPr lang="en-DE"/>
          </a:p>
          <a:p>
            <a:endParaRPr lang="en-DE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F10E33-BAE6-DDFF-F853-16E990EAA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70875"/>
            <a:ext cx="5315464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value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ok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:= </a:t>
            </a: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myMap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[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"key1"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]</a:t>
            </a:r>
            <a:b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b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!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ok 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{</a:t>
            </a:r>
            <a:b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</a:t>
            </a: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805900"/>
                </a:solidFill>
                <a:effectLst/>
                <a:latin typeface="JetBrains Mono"/>
              </a:rPr>
              <a:t>fmt</a:t>
            </a: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36666B"/>
                </a:solidFill>
                <a:effectLst/>
                <a:latin typeface="JetBrains Mono"/>
              </a:rPr>
              <a:t>Println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"Wert </a:t>
            </a: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nicht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gefunden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)</a:t>
            </a:r>
            <a:b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}</a:t>
            </a:r>
            <a:endParaRPr kumimoji="0" lang="en-DE" altLang="en-DE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00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ED6D-0B67-A9D3-742A-419CFBF9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Loops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A3996-8569-C0E8-F155-F77A926E2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For Loop</a:t>
            </a:r>
            <a:endParaRPr lang="en-DE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2EF120-21AF-3EF6-5E82-24C49E1BB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86441"/>
            <a:ext cx="597408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:=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DE" altLang="en-DE" sz="2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DE" altLang="en-DE" sz="2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 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{</a:t>
            </a:r>
            <a:b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</a:b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   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36666B"/>
                </a:solidFill>
                <a:effectLst/>
                <a:latin typeface="JetBrains Mono"/>
              </a:rPr>
              <a:t>work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()</a:t>
            </a:r>
            <a:b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</a:b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}</a:t>
            </a:r>
            <a:endParaRPr kumimoji="0" lang="en-DE" altLang="en-DE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631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ED6D-0B67-A9D3-742A-419CFBF9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Loops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A3996-8569-C0E8-F155-F77A926E2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Range Loops um </a:t>
            </a:r>
            <a:r>
              <a:rPr lang="en-GB" err="1"/>
              <a:t>über</a:t>
            </a:r>
            <a:r>
              <a:rPr lang="en-GB"/>
              <a:t> Slices und Maps </a:t>
            </a:r>
            <a:r>
              <a:rPr lang="en-GB" err="1"/>
              <a:t>zu</a:t>
            </a:r>
            <a:r>
              <a:rPr lang="en-GB"/>
              <a:t> </a:t>
            </a:r>
            <a:r>
              <a:rPr lang="en-GB" err="1"/>
              <a:t>iterieren</a:t>
            </a:r>
            <a:endParaRPr lang="en-DE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2EF120-21AF-3EF6-5E82-24C49E1BB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23479"/>
            <a:ext cx="5974081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slice 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:= </a:t>
            </a:r>
            <a:r>
              <a:rPr kumimoji="0" lang="en-DE" altLang="en-DE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[]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en-DE" altLang="en-DE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{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"S"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"L"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"I"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"C"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"E"</a:t>
            </a:r>
            <a:r>
              <a:rPr kumimoji="0" lang="en-DE" altLang="en-DE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}</a:t>
            </a:r>
            <a:endParaRPr kumimoji="0" lang="en-GB" altLang="en-DE" sz="2400" b="0" i="1" u="none" strike="noStrike" cap="none" normalizeH="0" baseline="0">
              <a:ln>
                <a:noFill/>
              </a:ln>
              <a:solidFill>
                <a:srgbClr val="871094"/>
              </a:solidFill>
              <a:effectLst/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DE" altLang="en-DE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index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GB" altLang="en-D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:= 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range 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slice </a:t>
            </a:r>
            <a:r>
              <a:rPr kumimoji="0" lang="en-DE" altLang="en-DE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{</a:t>
            </a:r>
            <a:br>
              <a:rPr kumimoji="0" lang="en-DE" altLang="en-DE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DE" altLang="en-DE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</a:t>
            </a:r>
            <a:r>
              <a:rPr kumimoji="0" lang="en-DE" altLang="en-DE" sz="2400" b="0" i="0" u="none" strike="noStrike" cap="none" normalizeH="0" baseline="0" err="1">
                <a:ln>
                  <a:noFill/>
                </a:ln>
                <a:solidFill>
                  <a:srgbClr val="805900"/>
                </a:solidFill>
                <a:effectLst/>
                <a:latin typeface="JetBrains Mono"/>
              </a:rPr>
              <a:t>fmt</a:t>
            </a:r>
            <a:r>
              <a:rPr kumimoji="0" lang="en-DE" altLang="en-DE" sz="24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DE" altLang="en-DE" sz="2400" b="0" i="0" u="none" strike="noStrike" cap="none" normalizeH="0" baseline="0" err="1">
                <a:ln>
                  <a:noFill/>
                </a:ln>
                <a:solidFill>
                  <a:srgbClr val="36666B"/>
                </a:solidFill>
                <a:effectLst/>
                <a:latin typeface="JetBrains Mono"/>
              </a:rPr>
              <a:t>Println</a:t>
            </a:r>
            <a:r>
              <a:rPr kumimoji="0" lang="en-DE" altLang="en-DE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index</a:t>
            </a:r>
            <a:r>
              <a:rPr kumimoji="0" lang="en-DE" altLang="en-DE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)</a:t>
            </a:r>
            <a:br>
              <a:rPr kumimoji="0" lang="en-DE" altLang="en-DE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DE" altLang="en-DE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</a:t>
            </a:r>
            <a:r>
              <a:rPr kumimoji="0" lang="en-DE" altLang="en-DE" sz="2400" b="0" i="0" u="none" strike="noStrike" cap="none" normalizeH="0" baseline="0" err="1">
                <a:ln>
                  <a:noFill/>
                </a:ln>
                <a:solidFill>
                  <a:srgbClr val="805900"/>
                </a:solidFill>
                <a:effectLst/>
                <a:latin typeface="JetBrains Mono"/>
              </a:rPr>
              <a:t>fmt</a:t>
            </a:r>
            <a:r>
              <a:rPr kumimoji="0" lang="en-DE" altLang="en-DE" sz="24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DE" altLang="en-DE" sz="2400" b="0" i="0" u="none" strike="noStrike" cap="none" normalizeH="0" baseline="0" err="1">
                <a:ln>
                  <a:noFill/>
                </a:ln>
                <a:solidFill>
                  <a:srgbClr val="36666B"/>
                </a:solidFill>
                <a:effectLst/>
                <a:latin typeface="JetBrains Mono"/>
              </a:rPr>
              <a:t>Println</a:t>
            </a:r>
            <a:r>
              <a:rPr kumimoji="0" lang="en-DE" altLang="en-DE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</a:t>
            </a:r>
            <a:r>
              <a:rPr kumimoji="0" lang="en-GB" altLang="en-D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kumimoji="0" lang="en-DE" altLang="en-DE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)</a:t>
            </a:r>
            <a:br>
              <a:rPr kumimoji="0" lang="en-DE" altLang="en-DE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DE" altLang="en-DE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}</a:t>
            </a:r>
            <a:endParaRPr kumimoji="0" lang="en-DE" altLang="en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9671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70E22-925D-8BA1-EE1C-8555B4FF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Loops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23D2-EB30-4D59-12BC-603106064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/>
              <a:t>Keine</a:t>
            </a:r>
            <a:r>
              <a:rPr lang="en-GB"/>
              <a:t> While Loops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Alternatives </a:t>
            </a:r>
            <a:r>
              <a:rPr lang="en-GB" err="1"/>
              <a:t>Konstrukt</a:t>
            </a:r>
            <a:r>
              <a:rPr lang="en-GB"/>
              <a:t>:</a:t>
            </a:r>
            <a:endParaRPr lang="en-DE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5B79CB-2368-6DD0-A162-35CB68AF3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3156248"/>
            <a:ext cx="5974081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{</a:t>
            </a:r>
            <a:b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</a:b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   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36666B"/>
                </a:solidFill>
                <a:effectLst/>
                <a:latin typeface="JetBrains Mono"/>
              </a:rPr>
              <a:t>work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()</a:t>
            </a:r>
            <a:b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</a:b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   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!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condition 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BCBF01"/>
                </a:solidFill>
                <a:effectLst/>
                <a:latin typeface="JetBrains Mono"/>
              </a:rPr>
              <a:t>{</a:t>
            </a:r>
            <a:b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BCBF01"/>
                </a:solidFill>
                <a:effectLst/>
                <a:latin typeface="JetBrains Mono"/>
              </a:rPr>
            </a:b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BCBF01"/>
                </a:solidFill>
                <a:effectLst/>
                <a:latin typeface="JetBrains Mono"/>
              </a:rPr>
              <a:t>      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break</a:t>
            </a:r>
            <a:b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BCBF01"/>
                </a:solidFill>
                <a:effectLst/>
                <a:latin typeface="JetBrains Mono"/>
              </a:rPr>
              <a:t>}</a:t>
            </a:r>
            <a:b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BCBF01"/>
                </a:solidFill>
                <a:effectLst/>
                <a:latin typeface="JetBrains Mono"/>
              </a:rPr>
            </a:b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}</a:t>
            </a:r>
            <a:endParaRPr kumimoji="0" lang="en-DE" altLang="en-DE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91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6977-CA5F-4DA1-AF23-0666CC04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Historie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EBD18-BD29-4EEB-AAA8-FFA1917B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err="1"/>
              <a:t>Erster</a:t>
            </a:r>
            <a:r>
              <a:rPr lang="en-GB"/>
              <a:t> </a:t>
            </a:r>
            <a:r>
              <a:rPr lang="en-GB" err="1"/>
              <a:t>Entwurf</a:t>
            </a:r>
            <a:r>
              <a:rPr lang="en-GB"/>
              <a:t> 2007 </a:t>
            </a:r>
            <a:r>
              <a:rPr lang="en-GB" err="1"/>
              <a:t>im</a:t>
            </a:r>
            <a:r>
              <a:rPr lang="en-GB"/>
              <a:t> Rahmen eines Google 20% </a:t>
            </a:r>
            <a:r>
              <a:rPr lang="en-GB" err="1"/>
              <a:t>Projektes</a:t>
            </a:r>
            <a:endParaRPr lang="en-GB"/>
          </a:p>
          <a:p>
            <a:r>
              <a:rPr lang="en-GB"/>
              <a:t>2009 </a:t>
            </a:r>
            <a:r>
              <a:rPr lang="en-GB" err="1"/>
              <a:t>erste</a:t>
            </a:r>
            <a:r>
              <a:rPr lang="en-GB"/>
              <a:t> </a:t>
            </a:r>
            <a:r>
              <a:rPr lang="en-GB" err="1"/>
              <a:t>öffentliche</a:t>
            </a:r>
            <a:r>
              <a:rPr lang="en-GB"/>
              <a:t> Vorstellung</a:t>
            </a:r>
          </a:p>
          <a:p>
            <a:r>
              <a:rPr lang="en-GB" err="1"/>
              <a:t>März</a:t>
            </a:r>
            <a:r>
              <a:rPr lang="en-GB"/>
              <a:t> 2012 Version 1.0 </a:t>
            </a:r>
          </a:p>
          <a:p>
            <a:r>
              <a:rPr lang="en-GB"/>
              <a:t>Aktuell Version 1.18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276744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1EEB64-C943-2F63-A4D9-E9CFD25F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Uebung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F7666-D4C2-6853-4A83-771D9F936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583480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71F9-5C07-A565-32BD-98338F7B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Default Values 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36751-8ED3-4DCE-6348-D4E22C4B8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F703F30-4B36-DAA3-44F7-F4D4F3781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769" y="2039935"/>
            <a:ext cx="7914442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false</a:t>
            </a:r>
            <a:b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0</a:t>
            </a:r>
            <a:b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string 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""</a:t>
            </a:r>
            <a:b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336ECC"/>
                </a:solidFill>
                <a:effectLst/>
                <a:latin typeface="JetBrains Mono"/>
              </a:rPr>
              <a:t>MyStruct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336ECC"/>
                </a:solidFill>
                <a:effectLst/>
                <a:latin typeface="JetBrains Mono"/>
              </a:rPr>
              <a:t> 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kumimoji="0" lang="en-DE" altLang="en-D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MyStruct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{} - Alle Felder </a:t>
            </a:r>
            <a:r>
              <a:rPr kumimoji="0" lang="en-DE" altLang="en-D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sind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en-DE" altLang="en-D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mit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en-DE" altLang="en-D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ihren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Defaults </a:t>
            </a:r>
            <a:r>
              <a:rPr kumimoji="0" lang="en-DE" altLang="en-DE" sz="20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belegt</a:t>
            </a:r>
            <a:b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sl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[]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string 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nil</a:t>
            </a:r>
            <a:b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 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nil</a:t>
            </a:r>
            <a:endParaRPr kumimoji="0" lang="en-DE" altLang="en-DE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7561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A504A7-B133-9006-ADC3-AB90AD95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Objektorientierung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855D3-1410-2394-1996-2F84C2E05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710602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6F4A-9C6F-4CC2-A7F7-1C57F294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Objektorientierung</a:t>
            </a:r>
            <a:r>
              <a:rPr lang="en-GB"/>
              <a:t> / Interfaces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3045B-D1AC-43F8-8FB4-923104946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>
                <a:ea typeface="+mn-lt"/>
                <a:cs typeface="+mn-lt"/>
              </a:rPr>
              <a:t>Interfaces </a:t>
            </a:r>
            <a:r>
              <a:rPr lang="en-GB" err="1">
                <a:ea typeface="+mn-lt"/>
                <a:cs typeface="+mn-lt"/>
              </a:rPr>
              <a:t>werden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implizit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Implementiert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kein</a:t>
            </a:r>
            <a:r>
              <a:rPr lang="en-GB">
                <a:ea typeface="+mn-lt"/>
                <a:cs typeface="+mn-lt"/>
              </a:rPr>
              <a:t> implements keyword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108829-D9A1-B489-C4C3-4051B8BBB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084" y="2875673"/>
            <a:ext cx="5167884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2000"/>
          </a:p>
          <a:p>
            <a:r>
              <a:rPr lang="en-US" sz="2000">
                <a:solidFill>
                  <a:srgbClr val="0033B3"/>
                </a:solidFill>
                <a:latin typeface="JetBrains Mono"/>
              </a:rPr>
              <a:t>type</a:t>
            </a:r>
            <a:r>
              <a:rPr lang="en-US" sz="2000">
                <a:solidFill>
                  <a:srgbClr val="0033B3"/>
                </a:solidFill>
                <a:ea typeface="+mn-lt"/>
                <a:cs typeface="+mn-lt"/>
              </a:rPr>
              <a:t> </a:t>
            </a:r>
            <a:r>
              <a:rPr lang="en-US" sz="2000">
                <a:latin typeface="JetBrains Mono"/>
                <a:ea typeface="+mn-lt"/>
                <a:cs typeface="+mn-lt"/>
              </a:rPr>
              <a:t>p</a:t>
            </a:r>
            <a:r>
              <a:rPr lang="en-US" sz="2000">
                <a:latin typeface="JetBrains Mono"/>
              </a:rPr>
              <a:t>erson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struct</a:t>
            </a:r>
            <a:r>
              <a:rPr lang="en-US" sz="2000">
                <a:solidFill>
                  <a:srgbClr val="0033B3"/>
                </a:solidFill>
                <a:ea typeface="+mn-lt"/>
                <a:cs typeface="+mn-lt"/>
              </a:rPr>
              <a:t> </a:t>
            </a:r>
            <a:r>
              <a:rPr lang="en-US" sz="2000" i="1">
                <a:solidFill>
                  <a:srgbClr val="871094"/>
                </a:solidFill>
                <a:latin typeface="JetBrains Mono"/>
              </a:rPr>
              <a:t>{</a:t>
            </a:r>
            <a:endParaRPr lang="en-GB" sz="2000" i="1">
              <a:solidFill>
                <a:srgbClr val="871094"/>
              </a:solidFill>
              <a:latin typeface="JetBrains Mono"/>
            </a:endParaRPr>
          </a:p>
          <a:p>
            <a:r>
              <a:rPr lang="en-US" sz="2000">
                <a:solidFill>
                  <a:srgbClr val="0033B3"/>
                </a:solidFill>
                <a:ea typeface="+mn-lt"/>
                <a:cs typeface="+mn-lt"/>
              </a:rPr>
              <a:t>    </a:t>
            </a:r>
            <a:r>
              <a:rPr lang="en-US" sz="2000">
                <a:solidFill>
                  <a:srgbClr val="0033B3"/>
                </a:solidFill>
                <a:latin typeface="JetBrains Mono"/>
                <a:ea typeface="+mn-lt"/>
                <a:cs typeface="+mn-lt"/>
              </a:rPr>
              <a:t>n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ame string</a:t>
            </a:r>
          </a:p>
          <a:p>
            <a:r>
              <a:rPr lang="en-US" sz="2000" i="1">
                <a:solidFill>
                  <a:srgbClr val="871094"/>
                </a:solidFill>
                <a:latin typeface="JetBrains Mono"/>
              </a:rPr>
              <a:t>}	</a:t>
            </a:r>
          </a:p>
          <a:p>
            <a:endParaRPr lang="en-US" sz="2000">
              <a:solidFill>
                <a:srgbClr val="0033B3"/>
              </a:solidFill>
            </a:endParaRPr>
          </a:p>
          <a:p>
            <a:r>
              <a:rPr lang="en-US" sz="2000" err="1">
                <a:solidFill>
                  <a:srgbClr val="0033B3"/>
                </a:solidFill>
                <a:latin typeface="JetBrains Mono"/>
              </a:rPr>
              <a:t>func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 (</a:t>
            </a:r>
            <a:r>
              <a:rPr lang="en-US" sz="2000">
                <a:latin typeface="JetBrains Mono"/>
              </a:rPr>
              <a:t>p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 person) </a:t>
            </a:r>
            <a:r>
              <a:rPr lang="de-DE" sz="2000">
                <a:solidFill>
                  <a:srgbClr val="36666B"/>
                </a:solidFill>
                <a:latin typeface="JetBrains Mono"/>
              </a:rPr>
              <a:t>String</a:t>
            </a:r>
            <a:r>
              <a:rPr lang="en-US" sz="2000" i="1">
                <a:solidFill>
                  <a:srgbClr val="871094"/>
                </a:solidFill>
                <a:latin typeface="JetBrains Mono"/>
              </a:rPr>
              <a:t>()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 string </a:t>
            </a:r>
            <a:r>
              <a:rPr lang="en-US" sz="2000" i="1">
                <a:solidFill>
                  <a:srgbClr val="871094"/>
                </a:solidFill>
                <a:latin typeface="JetBrains Mono"/>
              </a:rPr>
              <a:t>{</a:t>
            </a:r>
          </a:p>
          <a:p>
            <a:r>
              <a:rPr lang="en-US" sz="2000">
                <a:solidFill>
                  <a:srgbClr val="0033B3"/>
                </a:solidFill>
                <a:latin typeface="JetBrains Mono"/>
              </a:rPr>
              <a:t>    return </a:t>
            </a:r>
            <a:r>
              <a:rPr lang="en-US" sz="2000" err="1">
                <a:solidFill>
                  <a:srgbClr val="805900"/>
                </a:solidFill>
                <a:latin typeface="JetBrains Mono"/>
              </a:rPr>
              <a:t>fmt</a:t>
            </a:r>
            <a:r>
              <a:rPr lang="en-US" sz="2000" err="1">
                <a:solidFill>
                  <a:srgbClr val="0033B3"/>
                </a:solidFill>
                <a:latin typeface="JetBrains Mono"/>
              </a:rPr>
              <a:t>.</a:t>
            </a:r>
            <a:r>
              <a:rPr lang="en-US" sz="2000" err="1">
                <a:solidFill>
                  <a:srgbClr val="36666B"/>
                </a:solidFill>
                <a:latin typeface="JetBrains Mono"/>
              </a:rPr>
              <a:t>Sprintf</a:t>
            </a:r>
            <a:r>
              <a:rPr lang="en-US" sz="2000" i="1">
                <a:solidFill>
                  <a:srgbClr val="871094"/>
                </a:solidFill>
                <a:latin typeface="JetBrains Mono"/>
              </a:rPr>
              <a:t>(</a:t>
            </a:r>
            <a:r>
              <a:rPr lang="en-US" sz="2000">
                <a:solidFill>
                  <a:srgbClr val="067D17"/>
                </a:solidFill>
                <a:latin typeface="JetBrains Mono"/>
              </a:rPr>
              <a:t>"My name is %s"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, </a:t>
            </a:r>
            <a:r>
              <a:rPr lang="en-US" sz="2000" err="1">
                <a:latin typeface="JetBrains Mono"/>
              </a:rPr>
              <a:t>p.name</a:t>
            </a:r>
            <a:r>
              <a:rPr lang="en-US" sz="2000" i="1">
                <a:solidFill>
                  <a:srgbClr val="871094"/>
                </a:solidFill>
                <a:latin typeface="JetBrains Mono"/>
              </a:rPr>
              <a:t>)</a:t>
            </a:r>
          </a:p>
          <a:p>
            <a:r>
              <a:rPr lang="en-US" sz="2000" i="1">
                <a:solidFill>
                  <a:srgbClr val="871094"/>
                </a:solidFill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altLang="en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B18CA39-3C48-B93D-801B-0F727C2E7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680" y="2875673"/>
            <a:ext cx="5167884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de-DE" sz="2000" err="1">
                <a:solidFill>
                  <a:srgbClr val="0033B3"/>
                </a:solidFill>
                <a:latin typeface="JetBrains Mono"/>
              </a:rPr>
              <a:t>package</a:t>
            </a:r>
            <a:r>
              <a:rPr lang="de-DE" sz="2000">
                <a:solidFill>
                  <a:srgbClr val="0033B3"/>
                </a:solidFill>
                <a:latin typeface="JetBrains Mono"/>
              </a:rPr>
              <a:t> </a:t>
            </a:r>
            <a:r>
              <a:rPr lang="de-DE" sz="2000" err="1">
                <a:solidFill>
                  <a:srgbClr val="0033B3"/>
                </a:solidFill>
                <a:latin typeface="JetBrains Mono"/>
              </a:rPr>
              <a:t>fmt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	</a:t>
            </a:r>
          </a:p>
          <a:p>
            <a:endParaRPr lang="en-US" sz="2000">
              <a:solidFill>
                <a:srgbClr val="0033B3"/>
              </a:solidFill>
              <a:latin typeface="JetBrains Mono"/>
            </a:endParaRPr>
          </a:p>
          <a:p>
            <a:endParaRPr lang="en-US" sz="2000">
              <a:solidFill>
                <a:srgbClr val="0033B3"/>
              </a:solidFill>
              <a:latin typeface="JetBrains Mono"/>
            </a:endParaRPr>
          </a:p>
          <a:p>
            <a:r>
              <a:rPr lang="de-DE" sz="2000">
                <a:solidFill>
                  <a:srgbClr val="0033B3"/>
                </a:solidFill>
                <a:latin typeface="JetBrains Mono"/>
              </a:rPr>
              <a:t>type </a:t>
            </a:r>
            <a:r>
              <a:rPr lang="de-DE" sz="2000">
                <a:latin typeface="JetBrains Mono"/>
              </a:rPr>
              <a:t>Stringer</a:t>
            </a:r>
            <a:r>
              <a:rPr lang="de-DE" sz="2000">
                <a:solidFill>
                  <a:srgbClr val="0033B3"/>
                </a:solidFill>
                <a:latin typeface="JetBrains Mono"/>
              </a:rPr>
              <a:t> interface </a:t>
            </a:r>
            <a:r>
              <a:rPr lang="de-DE" sz="2000">
                <a:solidFill>
                  <a:srgbClr val="871094"/>
                </a:solidFill>
                <a:latin typeface="JetBrains Mono"/>
              </a:rPr>
              <a:t>{</a:t>
            </a:r>
            <a:r>
              <a:rPr lang="de-DE" sz="2000">
                <a:solidFill>
                  <a:srgbClr val="0033B3"/>
                </a:solidFill>
                <a:latin typeface="JetBrains Mono"/>
              </a:rPr>
              <a:t> </a:t>
            </a:r>
          </a:p>
          <a:p>
            <a:r>
              <a:rPr lang="de-DE" sz="2000">
                <a:solidFill>
                  <a:srgbClr val="0033B3"/>
                </a:solidFill>
                <a:latin typeface="JetBrains Mono"/>
              </a:rPr>
              <a:t>    </a:t>
            </a:r>
            <a:r>
              <a:rPr lang="de-DE" sz="2000">
                <a:solidFill>
                  <a:srgbClr val="36666B"/>
                </a:solidFill>
                <a:latin typeface="JetBrains Mono"/>
              </a:rPr>
              <a:t>String</a:t>
            </a:r>
            <a:r>
              <a:rPr lang="en-US" sz="2000">
                <a:solidFill>
                  <a:srgbClr val="871094"/>
                </a:solidFill>
                <a:latin typeface="JetBrains Mono"/>
              </a:rPr>
              <a:t>()</a:t>
            </a:r>
            <a:r>
              <a:rPr lang="de-DE" sz="2000">
                <a:solidFill>
                  <a:srgbClr val="0033B3"/>
                </a:solidFill>
                <a:latin typeface="JetBrains Mono"/>
              </a:rPr>
              <a:t> </a:t>
            </a:r>
            <a:r>
              <a:rPr lang="de-DE" sz="2000" err="1">
                <a:solidFill>
                  <a:srgbClr val="0033B3"/>
                </a:solidFill>
                <a:latin typeface="JetBrains Mono"/>
              </a:rPr>
              <a:t>string</a:t>
            </a:r>
            <a:r>
              <a:rPr lang="de-DE" sz="2000">
                <a:solidFill>
                  <a:srgbClr val="0033B3"/>
                </a:solidFill>
                <a:latin typeface="JetBrains Mono"/>
              </a:rPr>
              <a:t> </a:t>
            </a:r>
          </a:p>
          <a:p>
            <a:r>
              <a:rPr lang="de-DE" sz="2000">
                <a:solidFill>
                  <a:srgbClr val="871094"/>
                </a:solidFill>
                <a:latin typeface="JetBrains Mono"/>
              </a:rPr>
              <a:t>}</a:t>
            </a:r>
            <a:endParaRPr lang="en-GB" sz="2000">
              <a:solidFill>
                <a:srgbClr val="871094"/>
              </a:solidFill>
              <a:latin typeface="JetBrains Mono"/>
            </a:endParaRPr>
          </a:p>
          <a:p>
            <a:endParaRPr lang="en-US" sz="2000">
              <a:solidFill>
                <a:srgbClr val="0033B3"/>
              </a:solidFill>
            </a:endParaRPr>
          </a:p>
          <a:p>
            <a:endParaRPr lang="en-US" sz="2000">
              <a:solidFill>
                <a:srgbClr val="0033B3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altLang="en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4C93B76-EF4C-F5BF-4DA0-88BDBCE566FA}"/>
              </a:ext>
            </a:extLst>
          </p:cNvPr>
          <p:cNvSpPr txBox="1"/>
          <p:nvPr/>
        </p:nvSpPr>
        <p:spPr>
          <a:xfrm>
            <a:off x="7461388" y="5992297"/>
            <a:ext cx="400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hlinkClick r:id="rId2"/>
              </a:rPr>
              <a:t>https://go.dev/play/p/zNWwH-uQO89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046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6F4A-9C6F-4CC2-A7F7-1C57F294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Objektorientierung</a:t>
            </a:r>
            <a:r>
              <a:rPr lang="en-GB"/>
              <a:t> / Interfaces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3045B-D1AC-43F8-8FB4-923104946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Go </a:t>
            </a:r>
            <a:r>
              <a:rPr lang="en-GB" err="1"/>
              <a:t>bietet</a:t>
            </a:r>
            <a:r>
              <a:rPr lang="en-GB"/>
              <a:t> keine Klassen, </a:t>
            </a:r>
            <a:r>
              <a:rPr lang="en-GB" err="1"/>
              <a:t>jedoch</a:t>
            </a:r>
            <a:r>
              <a:rPr lang="en-GB"/>
              <a:t> können Methoden auf </a:t>
            </a:r>
            <a:r>
              <a:rPr lang="en-GB" err="1"/>
              <a:t>Typen</a:t>
            </a:r>
            <a:r>
              <a:rPr lang="en-GB"/>
              <a:t> </a:t>
            </a:r>
            <a:r>
              <a:rPr lang="en-GB" err="1"/>
              <a:t>definiert</a:t>
            </a:r>
            <a:r>
              <a:rPr lang="en-GB"/>
              <a:t> </a:t>
            </a:r>
            <a:r>
              <a:rPr lang="en-GB" err="1"/>
              <a:t>werden</a:t>
            </a:r>
            <a:endParaRPr lang="en-GB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err="1"/>
              <a:t>Polymorphie</a:t>
            </a:r>
            <a:r>
              <a:rPr lang="en-GB"/>
              <a:t> </a:t>
            </a:r>
            <a:r>
              <a:rPr lang="en-GB" err="1"/>
              <a:t>kann</a:t>
            </a:r>
            <a:r>
              <a:rPr lang="en-GB"/>
              <a:t> </a:t>
            </a:r>
            <a:r>
              <a:rPr lang="en-GB" err="1"/>
              <a:t>dadurch</a:t>
            </a:r>
            <a:r>
              <a:rPr lang="en-GB"/>
              <a:t> </a:t>
            </a:r>
            <a:r>
              <a:rPr lang="en-GB" err="1"/>
              <a:t>abgebildet</a:t>
            </a:r>
            <a:r>
              <a:rPr lang="en-GB"/>
              <a:t> </a:t>
            </a:r>
            <a:r>
              <a:rPr lang="en-GB" err="1"/>
              <a:t>werden</a:t>
            </a:r>
            <a:endParaRPr lang="en-GB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48E853-03D8-BC98-985F-80AB4354C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816" y="3314641"/>
            <a:ext cx="5544931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2000"/>
          </a:p>
          <a:p>
            <a:r>
              <a:rPr lang="en-US" sz="2000">
                <a:solidFill>
                  <a:srgbClr val="0033B3"/>
                </a:solidFill>
                <a:latin typeface="JetBrains Mono"/>
              </a:rPr>
              <a:t>type</a:t>
            </a:r>
            <a:r>
              <a:rPr lang="en-US" sz="2000">
                <a:solidFill>
                  <a:srgbClr val="0033B3"/>
                </a:solidFill>
                <a:ea typeface="+mn-lt"/>
                <a:cs typeface="+mn-lt"/>
              </a:rPr>
              <a:t> </a:t>
            </a:r>
            <a:r>
              <a:rPr lang="en-US" sz="2000">
                <a:latin typeface="JetBrains Mono"/>
              </a:rPr>
              <a:t>person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struct</a:t>
            </a:r>
            <a:r>
              <a:rPr lang="en-US" sz="2000">
                <a:solidFill>
                  <a:srgbClr val="0033B3"/>
                </a:solidFill>
                <a:ea typeface="+mn-lt"/>
                <a:cs typeface="+mn-lt"/>
              </a:rPr>
              <a:t> </a:t>
            </a:r>
            <a:r>
              <a:rPr lang="en-US" sz="2000" i="1">
                <a:solidFill>
                  <a:srgbClr val="871094"/>
                </a:solidFill>
                <a:latin typeface="JetBrains Mono"/>
              </a:rPr>
              <a:t>{</a:t>
            </a:r>
            <a:endParaRPr lang="en-GB" sz="2000" i="1">
              <a:solidFill>
                <a:srgbClr val="871094"/>
              </a:solidFill>
              <a:latin typeface="JetBrains Mono"/>
            </a:endParaRPr>
          </a:p>
          <a:p>
            <a:r>
              <a:rPr lang="en-US" sz="2000">
                <a:solidFill>
                  <a:srgbClr val="0033B3"/>
                </a:solidFill>
                <a:ea typeface="+mn-lt"/>
                <a:cs typeface="+mn-lt"/>
              </a:rPr>
              <a:t>    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name string</a:t>
            </a:r>
          </a:p>
          <a:p>
            <a:r>
              <a:rPr lang="en-US" sz="2000" i="1">
                <a:solidFill>
                  <a:srgbClr val="871094"/>
                </a:solidFill>
                <a:latin typeface="JetBrains Mono"/>
              </a:rPr>
              <a:t>}	</a:t>
            </a:r>
            <a:endParaRPr lang="en-GB" sz="2000" i="1">
              <a:solidFill>
                <a:srgbClr val="871094"/>
              </a:solidFill>
              <a:latin typeface="JetBrains Mono"/>
            </a:endParaRPr>
          </a:p>
          <a:p>
            <a:endParaRPr lang="en-US" sz="2000">
              <a:solidFill>
                <a:srgbClr val="0033B3"/>
              </a:solidFill>
            </a:endParaRPr>
          </a:p>
          <a:p>
            <a:r>
              <a:rPr lang="en-US" sz="2000" err="1">
                <a:solidFill>
                  <a:srgbClr val="0033B3"/>
                </a:solidFill>
                <a:latin typeface="JetBrains Mono"/>
              </a:rPr>
              <a:t>func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 (</a:t>
            </a:r>
            <a:r>
              <a:rPr lang="en-US" sz="2000">
                <a:latin typeface="JetBrains Mono"/>
              </a:rPr>
              <a:t>p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 person) </a:t>
            </a:r>
            <a:r>
              <a:rPr lang="de-DE" sz="2000">
                <a:solidFill>
                  <a:srgbClr val="36666B"/>
                </a:solidFill>
                <a:latin typeface="JetBrains Mono"/>
              </a:rPr>
              <a:t>String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() string </a:t>
            </a:r>
            <a:r>
              <a:rPr lang="en-US" sz="2000" i="1">
                <a:solidFill>
                  <a:srgbClr val="871094"/>
                </a:solidFill>
                <a:latin typeface="JetBrains Mono"/>
              </a:rPr>
              <a:t>{</a:t>
            </a:r>
          </a:p>
          <a:p>
            <a:r>
              <a:rPr lang="en-US" sz="2000">
                <a:solidFill>
                  <a:srgbClr val="0033B3"/>
                </a:solidFill>
                <a:latin typeface="JetBrains Mono"/>
              </a:rPr>
              <a:t>    return </a:t>
            </a:r>
            <a:r>
              <a:rPr lang="en-US" sz="2000" err="1">
                <a:solidFill>
                  <a:srgbClr val="805900"/>
                </a:solidFill>
                <a:latin typeface="JetBrains Mono"/>
              </a:rPr>
              <a:t>fmt</a:t>
            </a:r>
            <a:r>
              <a:rPr lang="en-US" sz="2000" err="1">
                <a:solidFill>
                  <a:srgbClr val="0033B3"/>
                </a:solidFill>
                <a:latin typeface="JetBrains Mono"/>
              </a:rPr>
              <a:t>.</a:t>
            </a:r>
            <a:r>
              <a:rPr lang="en-US" sz="2000" err="1">
                <a:solidFill>
                  <a:srgbClr val="36666B"/>
                </a:solidFill>
                <a:latin typeface="JetBrains Mono"/>
              </a:rPr>
              <a:t>Sprintf</a:t>
            </a:r>
            <a:r>
              <a:rPr lang="en-US" sz="2000" i="1">
                <a:solidFill>
                  <a:srgbClr val="871094"/>
                </a:solidFill>
                <a:latin typeface="JetBrains Mono"/>
              </a:rPr>
              <a:t>(</a:t>
            </a:r>
            <a:r>
              <a:rPr lang="en-US" sz="2000">
                <a:solidFill>
                  <a:srgbClr val="067D17"/>
                </a:solidFill>
                <a:latin typeface="JetBrains Mono"/>
              </a:rPr>
              <a:t>"person-%s"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, </a:t>
            </a:r>
            <a:r>
              <a:rPr lang="en-US" sz="2000" err="1">
                <a:latin typeface="JetBrains Mono"/>
              </a:rPr>
              <a:t>p.name</a:t>
            </a:r>
            <a:r>
              <a:rPr lang="en-US" sz="2000" i="1">
                <a:solidFill>
                  <a:srgbClr val="871094"/>
                </a:solidFill>
                <a:latin typeface="JetBrains Mono"/>
              </a:rPr>
              <a:t>)</a:t>
            </a:r>
          </a:p>
          <a:p>
            <a:r>
              <a:rPr lang="en-US" sz="2000" i="1">
                <a:solidFill>
                  <a:srgbClr val="871094"/>
                </a:solidFill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altLang="en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A4A05D6-568F-E6B8-5554-462CE85C4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252" y="3314641"/>
            <a:ext cx="5544932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2000"/>
          </a:p>
          <a:p>
            <a:r>
              <a:rPr lang="en-US" sz="2000">
                <a:solidFill>
                  <a:srgbClr val="0033B3"/>
                </a:solidFill>
                <a:latin typeface="JetBrains Mono"/>
              </a:rPr>
              <a:t>type</a:t>
            </a:r>
            <a:r>
              <a:rPr lang="en-US" sz="2000">
                <a:solidFill>
                  <a:srgbClr val="0033B3"/>
                </a:solidFill>
                <a:ea typeface="+mn-lt"/>
                <a:cs typeface="+mn-lt"/>
              </a:rPr>
              <a:t> </a:t>
            </a:r>
            <a:r>
              <a:rPr lang="en-US" sz="2000" err="1">
                <a:latin typeface="JetBrains Mono"/>
                <a:ea typeface="+mn-lt"/>
                <a:cs typeface="+mn-lt"/>
              </a:rPr>
              <a:t>another</a:t>
            </a:r>
            <a:r>
              <a:rPr lang="en-US" sz="2000" err="1">
                <a:latin typeface="JetBrains Mono"/>
              </a:rPr>
              <a:t>Person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struct</a:t>
            </a:r>
            <a:r>
              <a:rPr lang="en-US" sz="2000">
                <a:solidFill>
                  <a:srgbClr val="0033B3"/>
                </a:solidFill>
                <a:ea typeface="+mn-lt"/>
                <a:cs typeface="+mn-lt"/>
              </a:rPr>
              <a:t> </a:t>
            </a:r>
            <a:r>
              <a:rPr lang="en-US" sz="2000" i="1">
                <a:solidFill>
                  <a:srgbClr val="871094"/>
                </a:solidFill>
                <a:latin typeface="JetBrains Mono"/>
              </a:rPr>
              <a:t>{</a:t>
            </a:r>
            <a:endParaRPr lang="en-GB" sz="2000" i="1">
              <a:solidFill>
                <a:srgbClr val="871094"/>
              </a:solidFill>
              <a:latin typeface="JetBrains Mono"/>
            </a:endParaRPr>
          </a:p>
          <a:p>
            <a:r>
              <a:rPr lang="en-US" sz="2000">
                <a:solidFill>
                  <a:srgbClr val="0033B3"/>
                </a:solidFill>
                <a:ea typeface="+mn-lt"/>
                <a:cs typeface="+mn-lt"/>
              </a:rPr>
              <a:t>    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name string</a:t>
            </a:r>
          </a:p>
          <a:p>
            <a:r>
              <a:rPr lang="en-US" sz="2000" i="1">
                <a:solidFill>
                  <a:srgbClr val="871094"/>
                </a:solidFill>
                <a:latin typeface="JetBrains Mono"/>
              </a:rPr>
              <a:t>}	</a:t>
            </a:r>
            <a:endParaRPr lang="en-GB" sz="2000" i="1">
              <a:solidFill>
                <a:srgbClr val="871094"/>
              </a:solidFill>
              <a:latin typeface="JetBrains Mono"/>
            </a:endParaRPr>
          </a:p>
          <a:p>
            <a:endParaRPr lang="en-US" sz="2000">
              <a:solidFill>
                <a:srgbClr val="0033B3"/>
              </a:solidFill>
            </a:endParaRPr>
          </a:p>
          <a:p>
            <a:r>
              <a:rPr lang="en-US" sz="2000" err="1">
                <a:solidFill>
                  <a:srgbClr val="0033B3"/>
                </a:solidFill>
                <a:latin typeface="JetBrains Mono"/>
              </a:rPr>
              <a:t>func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 (</a:t>
            </a:r>
            <a:r>
              <a:rPr lang="en-US" sz="2000">
                <a:latin typeface="JetBrains Mono"/>
              </a:rPr>
              <a:t>ap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000" err="1">
                <a:solidFill>
                  <a:srgbClr val="0033B3"/>
                </a:solidFill>
                <a:latin typeface="JetBrains Mono"/>
              </a:rPr>
              <a:t>anotherPerson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) </a:t>
            </a:r>
            <a:r>
              <a:rPr lang="de-DE" sz="2000">
                <a:solidFill>
                  <a:srgbClr val="36666B"/>
                </a:solidFill>
                <a:latin typeface="JetBrains Mono"/>
              </a:rPr>
              <a:t>String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() string </a:t>
            </a:r>
            <a:r>
              <a:rPr lang="en-US" sz="2000" i="1">
                <a:solidFill>
                  <a:srgbClr val="871094"/>
                </a:solidFill>
                <a:latin typeface="JetBrains Mono"/>
              </a:rPr>
              <a:t>{</a:t>
            </a:r>
          </a:p>
          <a:p>
            <a:r>
              <a:rPr lang="en-US" sz="2000">
                <a:solidFill>
                  <a:srgbClr val="0033B3"/>
                </a:solidFill>
                <a:latin typeface="JetBrains Mono"/>
              </a:rPr>
              <a:t>    return </a:t>
            </a:r>
            <a:r>
              <a:rPr lang="en-US" sz="2000" err="1">
                <a:solidFill>
                  <a:srgbClr val="805900"/>
                </a:solidFill>
                <a:latin typeface="JetBrains Mono"/>
              </a:rPr>
              <a:t>fmt</a:t>
            </a:r>
            <a:r>
              <a:rPr lang="en-US" sz="2000" err="1">
                <a:solidFill>
                  <a:srgbClr val="0033B3"/>
                </a:solidFill>
                <a:latin typeface="JetBrains Mono"/>
              </a:rPr>
              <a:t>.</a:t>
            </a:r>
            <a:r>
              <a:rPr lang="en-US" sz="2000" err="1">
                <a:solidFill>
                  <a:srgbClr val="36666B"/>
                </a:solidFill>
                <a:latin typeface="JetBrains Mono"/>
              </a:rPr>
              <a:t>Sprintf</a:t>
            </a:r>
            <a:r>
              <a:rPr lang="en-US" sz="2000" i="1">
                <a:solidFill>
                  <a:srgbClr val="871094"/>
                </a:solidFill>
                <a:latin typeface="JetBrains Mono"/>
              </a:rPr>
              <a:t>(</a:t>
            </a:r>
            <a:r>
              <a:rPr lang="en-US" sz="200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2000" err="1">
                <a:solidFill>
                  <a:srgbClr val="067D17"/>
                </a:solidFill>
                <a:latin typeface="JetBrains Mono"/>
              </a:rPr>
              <a:t>anotherPerson</a:t>
            </a:r>
            <a:r>
              <a:rPr lang="en-US" sz="2000">
                <a:solidFill>
                  <a:srgbClr val="067D17"/>
                </a:solidFill>
                <a:latin typeface="JetBrains Mono"/>
              </a:rPr>
              <a:t>-%s"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, </a:t>
            </a:r>
            <a:r>
              <a:rPr lang="en-US" sz="2000" err="1">
                <a:latin typeface="JetBrains Mono"/>
              </a:rPr>
              <a:t>ap.name</a:t>
            </a:r>
            <a:r>
              <a:rPr lang="en-US" sz="2000" i="1">
                <a:solidFill>
                  <a:srgbClr val="871094"/>
                </a:solidFill>
                <a:latin typeface="JetBrains Mono"/>
              </a:rPr>
              <a:t>)</a:t>
            </a:r>
          </a:p>
          <a:p>
            <a:r>
              <a:rPr lang="en-US" sz="2000" i="1">
                <a:solidFill>
                  <a:srgbClr val="871094"/>
                </a:solidFill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altLang="en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9E5D465-76FB-F961-7B34-3521AD188BBC}"/>
              </a:ext>
            </a:extLst>
          </p:cNvPr>
          <p:cNvSpPr txBox="1"/>
          <p:nvPr/>
        </p:nvSpPr>
        <p:spPr>
          <a:xfrm>
            <a:off x="7111388" y="6308209"/>
            <a:ext cx="378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hlinkClick r:id="rId2"/>
              </a:rPr>
              <a:t>https://go.dev/play/p/oSanYKFYru9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35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6F4A-9C6F-4CC2-A7F7-1C57F294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Vererbung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3045B-D1AC-43F8-8FB4-923104946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err="1">
                <a:ea typeface="+mn-lt"/>
                <a:cs typeface="+mn-lt"/>
              </a:rPr>
              <a:t>Kann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durch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Verschachtelung</a:t>
            </a:r>
            <a:r>
              <a:rPr lang="en-GB">
                <a:ea typeface="+mn-lt"/>
                <a:cs typeface="+mn-lt"/>
              </a:rPr>
              <a:t> von structs </a:t>
            </a:r>
            <a:r>
              <a:rPr lang="en-GB" err="1">
                <a:ea typeface="+mn-lt"/>
                <a:cs typeface="+mn-lt"/>
              </a:rPr>
              <a:t>dargestellt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werden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108829-D9A1-B489-C4C3-4051B8BBB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084" y="2721785"/>
            <a:ext cx="5167884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2000"/>
          </a:p>
          <a:p>
            <a:endParaRPr lang="en-GB" sz="2000"/>
          </a:p>
          <a:p>
            <a:r>
              <a:rPr lang="en-US" sz="2000">
                <a:solidFill>
                  <a:srgbClr val="0033B3"/>
                </a:solidFill>
                <a:latin typeface="JetBrains Mono"/>
              </a:rPr>
              <a:t>type</a:t>
            </a:r>
            <a:r>
              <a:rPr lang="en-US" sz="2000">
                <a:solidFill>
                  <a:srgbClr val="0033B3"/>
                </a:solidFill>
                <a:ea typeface="+mn-lt"/>
                <a:cs typeface="+mn-lt"/>
              </a:rPr>
              <a:t> </a:t>
            </a:r>
            <a:r>
              <a:rPr lang="en-US" sz="2000">
                <a:latin typeface="JetBrains Mono"/>
              </a:rPr>
              <a:t>person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struct</a:t>
            </a:r>
            <a:r>
              <a:rPr lang="en-US" sz="2000">
                <a:solidFill>
                  <a:srgbClr val="0033B3"/>
                </a:solidFill>
                <a:ea typeface="+mn-lt"/>
                <a:cs typeface="+mn-lt"/>
              </a:rPr>
              <a:t> </a:t>
            </a:r>
            <a:r>
              <a:rPr lang="en-US" sz="2000" i="1">
                <a:solidFill>
                  <a:srgbClr val="871094"/>
                </a:solidFill>
                <a:latin typeface="JetBrains Mono"/>
              </a:rPr>
              <a:t>{</a:t>
            </a:r>
            <a:endParaRPr lang="en-GB" sz="2000" i="1">
              <a:solidFill>
                <a:srgbClr val="871094"/>
              </a:solidFill>
              <a:latin typeface="JetBrains Mono"/>
            </a:endParaRPr>
          </a:p>
          <a:p>
            <a:r>
              <a:rPr lang="en-US" sz="2000">
                <a:solidFill>
                  <a:srgbClr val="0033B3"/>
                </a:solidFill>
                <a:ea typeface="+mn-lt"/>
                <a:cs typeface="+mn-lt"/>
              </a:rPr>
              <a:t>    </a:t>
            </a:r>
            <a:r>
              <a:rPr lang="en-US" sz="2000">
                <a:solidFill>
                  <a:srgbClr val="0033B3"/>
                </a:solidFill>
                <a:latin typeface="JetBrains Mono"/>
                <a:ea typeface="+mn-lt"/>
                <a:cs typeface="+mn-lt"/>
              </a:rPr>
              <a:t>n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ame string</a:t>
            </a:r>
          </a:p>
          <a:p>
            <a:r>
              <a:rPr lang="en-US" sz="2000" i="1">
                <a:solidFill>
                  <a:srgbClr val="871094"/>
                </a:solidFill>
                <a:latin typeface="JetBrains Mono"/>
              </a:rPr>
              <a:t>}</a:t>
            </a:r>
          </a:p>
          <a:p>
            <a:endParaRPr lang="en-US" sz="2000" i="1">
              <a:solidFill>
                <a:srgbClr val="871094"/>
              </a:solidFill>
              <a:latin typeface="JetBrains Mono"/>
            </a:endParaRPr>
          </a:p>
          <a:p>
            <a:r>
              <a:rPr lang="en-US" sz="2000">
                <a:solidFill>
                  <a:srgbClr val="0033B3"/>
                </a:solidFill>
                <a:latin typeface="JetBrains Mono"/>
              </a:rPr>
              <a:t>type</a:t>
            </a:r>
            <a:r>
              <a:rPr lang="en-US" sz="2000">
                <a:solidFill>
                  <a:srgbClr val="0033B3"/>
                </a:solidFill>
                <a:ea typeface="+mn-lt"/>
                <a:cs typeface="+mn-lt"/>
              </a:rPr>
              <a:t> </a:t>
            </a:r>
            <a:r>
              <a:rPr lang="en-US" sz="2000" err="1">
                <a:latin typeface="JetBrains Mono"/>
              </a:rPr>
              <a:t>anotherPerson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struct</a:t>
            </a:r>
            <a:r>
              <a:rPr lang="en-US" sz="2000">
                <a:solidFill>
                  <a:srgbClr val="0033B3"/>
                </a:solidFill>
                <a:ea typeface="+mn-lt"/>
                <a:cs typeface="+mn-lt"/>
              </a:rPr>
              <a:t> </a:t>
            </a:r>
            <a:r>
              <a:rPr lang="en-US" sz="2000" i="1">
                <a:solidFill>
                  <a:srgbClr val="871094"/>
                </a:solidFill>
                <a:latin typeface="JetBrains Mono"/>
              </a:rPr>
              <a:t>{</a:t>
            </a:r>
            <a:endParaRPr lang="en-GB" sz="2000" i="1">
              <a:solidFill>
                <a:srgbClr val="871094"/>
              </a:solidFill>
              <a:latin typeface="JetBrains Mono"/>
            </a:endParaRPr>
          </a:p>
          <a:p>
            <a:r>
              <a:rPr lang="en-US" sz="2000">
                <a:solidFill>
                  <a:srgbClr val="0033B3"/>
                </a:solidFill>
                <a:ea typeface="+mn-lt"/>
                <a:cs typeface="+mn-lt"/>
              </a:rPr>
              <a:t>    </a:t>
            </a:r>
            <a:r>
              <a:rPr lang="en-US" sz="2000">
                <a:solidFill>
                  <a:srgbClr val="0033B3"/>
                </a:solidFill>
                <a:latin typeface="JetBrains Mono"/>
                <a:ea typeface="+mn-lt"/>
                <a:cs typeface="+mn-lt"/>
              </a:rPr>
              <a:t>person </a:t>
            </a:r>
            <a:endParaRPr lang="en-US" sz="2000">
              <a:solidFill>
                <a:srgbClr val="0033B3"/>
              </a:solidFill>
              <a:latin typeface="JetBrains Mono"/>
            </a:endParaRPr>
          </a:p>
          <a:p>
            <a:r>
              <a:rPr lang="en-US" sz="2000" i="1">
                <a:solidFill>
                  <a:srgbClr val="871094"/>
                </a:solidFill>
                <a:latin typeface="JetBrains Mono"/>
              </a:rPr>
              <a:t>}</a:t>
            </a:r>
          </a:p>
          <a:p>
            <a:endParaRPr lang="en-US" sz="2000">
              <a:solidFill>
                <a:srgbClr val="0033B3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B18CA39-3C48-B93D-801B-0F727C2E7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680" y="2721785"/>
            <a:ext cx="5167884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00">
              <a:solidFill>
                <a:srgbClr val="0033B3"/>
              </a:solidFill>
              <a:latin typeface="JetBrains Mono"/>
            </a:endParaRPr>
          </a:p>
          <a:p>
            <a:r>
              <a:rPr lang="en-US" sz="2000">
                <a:solidFill>
                  <a:srgbClr val="0033B3"/>
                </a:solidFill>
                <a:latin typeface="JetBrains Mono"/>
              </a:rPr>
              <a:t>type</a:t>
            </a:r>
            <a:r>
              <a:rPr lang="en-US" sz="2000">
                <a:solidFill>
                  <a:srgbClr val="0033B3"/>
                </a:solidFill>
                <a:ea typeface="+mn-lt"/>
                <a:cs typeface="+mn-lt"/>
              </a:rPr>
              <a:t> </a:t>
            </a:r>
            <a:r>
              <a:rPr lang="en-US" sz="2000">
                <a:latin typeface="JetBrains Mono"/>
              </a:rPr>
              <a:t>person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struct</a:t>
            </a:r>
            <a:r>
              <a:rPr lang="en-US" sz="2000">
                <a:solidFill>
                  <a:srgbClr val="0033B3"/>
                </a:solidFill>
                <a:ea typeface="+mn-lt"/>
                <a:cs typeface="+mn-lt"/>
              </a:rPr>
              <a:t> </a:t>
            </a:r>
            <a:r>
              <a:rPr lang="en-US" sz="2000" i="1">
                <a:solidFill>
                  <a:srgbClr val="871094"/>
                </a:solidFill>
                <a:latin typeface="JetBrains Mono"/>
              </a:rPr>
              <a:t>{</a:t>
            </a:r>
            <a:endParaRPr lang="en-GB" sz="2000" i="1">
              <a:solidFill>
                <a:srgbClr val="871094"/>
              </a:solidFill>
              <a:latin typeface="JetBrains Mono"/>
            </a:endParaRPr>
          </a:p>
          <a:p>
            <a:r>
              <a:rPr lang="en-US" sz="2000">
                <a:solidFill>
                  <a:srgbClr val="0033B3"/>
                </a:solidFill>
                <a:ea typeface="+mn-lt"/>
                <a:cs typeface="+mn-lt"/>
              </a:rPr>
              <a:t>    </a:t>
            </a:r>
            <a:r>
              <a:rPr lang="en-US" sz="2000">
                <a:solidFill>
                  <a:srgbClr val="0033B3"/>
                </a:solidFill>
                <a:latin typeface="JetBrains Mono"/>
                <a:ea typeface="+mn-lt"/>
                <a:cs typeface="+mn-lt"/>
              </a:rPr>
              <a:t>n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ame string</a:t>
            </a:r>
          </a:p>
          <a:p>
            <a:r>
              <a:rPr lang="en-US" sz="2000" i="1">
                <a:solidFill>
                  <a:srgbClr val="871094"/>
                </a:solidFill>
                <a:latin typeface="JetBrains Mono"/>
              </a:rPr>
              <a:t>}</a:t>
            </a:r>
          </a:p>
          <a:p>
            <a:endParaRPr lang="en-US" sz="2000" i="1">
              <a:solidFill>
                <a:srgbClr val="871094"/>
              </a:solidFill>
              <a:latin typeface="JetBrains Mono"/>
            </a:endParaRPr>
          </a:p>
          <a:p>
            <a:r>
              <a:rPr lang="en-US" sz="2000">
                <a:solidFill>
                  <a:srgbClr val="0033B3"/>
                </a:solidFill>
                <a:latin typeface="JetBrains Mono"/>
              </a:rPr>
              <a:t>type</a:t>
            </a:r>
            <a:r>
              <a:rPr lang="en-US" sz="2000">
                <a:solidFill>
                  <a:srgbClr val="0033B3"/>
                </a:solidFill>
                <a:ea typeface="+mn-lt"/>
                <a:cs typeface="+mn-lt"/>
              </a:rPr>
              <a:t> </a:t>
            </a:r>
            <a:r>
              <a:rPr lang="en-US" sz="2000" err="1">
                <a:latin typeface="JetBrains Mono"/>
              </a:rPr>
              <a:t>anotherPerson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struct</a:t>
            </a:r>
            <a:r>
              <a:rPr lang="en-US" sz="2000">
                <a:solidFill>
                  <a:srgbClr val="0033B3"/>
                </a:solidFill>
                <a:ea typeface="+mn-lt"/>
                <a:cs typeface="+mn-lt"/>
              </a:rPr>
              <a:t> </a:t>
            </a:r>
            <a:r>
              <a:rPr lang="en-US" sz="2000" i="1">
                <a:solidFill>
                  <a:srgbClr val="871094"/>
                </a:solidFill>
                <a:latin typeface="JetBrains Mono"/>
              </a:rPr>
              <a:t>{</a:t>
            </a:r>
            <a:endParaRPr lang="en-GB" sz="2000" i="1">
              <a:solidFill>
                <a:srgbClr val="871094"/>
              </a:solidFill>
              <a:latin typeface="JetBrains Mono"/>
            </a:endParaRPr>
          </a:p>
          <a:p>
            <a:r>
              <a:rPr lang="en-US" sz="2000">
                <a:solidFill>
                  <a:srgbClr val="0033B3"/>
                </a:solidFill>
                <a:ea typeface="+mn-lt"/>
                <a:cs typeface="+mn-lt"/>
              </a:rPr>
              <a:t>   </a:t>
            </a:r>
            <a:r>
              <a:rPr lang="en-US" sz="2000">
                <a:solidFill>
                  <a:srgbClr val="0033B3"/>
                </a:solidFill>
                <a:latin typeface="JetBrains Mono"/>
                <a:ea typeface="+mn-lt"/>
                <a:cs typeface="+mn-lt"/>
              </a:rPr>
              <a:t>person </a:t>
            </a:r>
          </a:p>
          <a:p>
            <a:r>
              <a:rPr lang="en-US" sz="2000">
                <a:solidFill>
                  <a:srgbClr val="0033B3"/>
                </a:solidFill>
                <a:latin typeface="JetBrains Mono"/>
                <a:ea typeface="+mn-lt"/>
                <a:cs typeface="+mn-lt"/>
              </a:rPr>
              <a:t>    name string</a:t>
            </a:r>
            <a:endParaRPr lang="en-US" sz="2000">
              <a:solidFill>
                <a:srgbClr val="0033B3"/>
              </a:solidFill>
              <a:latin typeface="JetBrains Mono"/>
            </a:endParaRPr>
          </a:p>
          <a:p>
            <a:r>
              <a:rPr lang="en-US" sz="2000" i="1">
                <a:solidFill>
                  <a:srgbClr val="871094"/>
                </a:solidFill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altLang="en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Grafik 9" descr="Häkchen mit einfarbiger Füllung">
            <a:extLst>
              <a:ext uri="{FF2B5EF4-FFF2-40B4-BE49-F238E27FC236}">
                <a16:creationId xmlns:a16="http://schemas.microsoft.com/office/drawing/2014/main" id="{9298D337-76BD-A2CC-D367-5551FB0A5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983" y="3582980"/>
            <a:ext cx="1443326" cy="144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2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17">
            <a:extLst>
              <a:ext uri="{FF2B5EF4-FFF2-40B4-BE49-F238E27FC236}">
                <a16:creationId xmlns:a16="http://schemas.microsoft.com/office/drawing/2014/main" id="{AC6864D8-43C0-54C7-F4C6-F5EAD79432E4}"/>
              </a:ext>
            </a:extLst>
          </p:cNvPr>
          <p:cNvSpPr/>
          <p:nvPr/>
        </p:nvSpPr>
        <p:spPr>
          <a:xfrm>
            <a:off x="675503" y="3105666"/>
            <a:ext cx="3418703" cy="2520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FB6E7-3DE2-5B60-8EC9-8BA73DBB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Zugriffsmodifikator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1810E-32BC-065A-DF82-DF134B29B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err="1"/>
              <a:t>Steuerung</a:t>
            </a:r>
            <a:r>
              <a:rPr lang="en-GB"/>
              <a:t> durch </a:t>
            </a:r>
            <a:r>
              <a:rPr lang="en-GB" err="1"/>
              <a:t>Groß</a:t>
            </a:r>
            <a:r>
              <a:rPr lang="en-GB"/>
              <a:t>-/</a:t>
            </a:r>
            <a:r>
              <a:rPr lang="en-GB" err="1"/>
              <a:t>Kleinschreibung</a:t>
            </a:r>
            <a:endParaRPr lang="en-GB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Nur auf package Ebene</a:t>
            </a:r>
            <a:endParaRPr lang="en-DE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AF3CDA-9960-67EE-AC8A-914E904A4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87370"/>
            <a:ext cx="3418703" cy="224676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func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286D73"/>
                </a:solidFill>
                <a:effectLst/>
                <a:latin typeface="JetBrains Mono"/>
              </a:rPr>
              <a:t>packagePrivate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() {</a:t>
            </a:r>
            <a:b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</a:t>
            </a:r>
            <a:b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}</a:t>
            </a:r>
            <a:b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b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func</a:t>
            </a:r>
            <a:r>
              <a:rPr kumimoji="0" lang="en-DE" altLang="en-DE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DE" altLang="en-DE" sz="2000" b="0" i="0" u="none" strike="noStrike" cap="none" normalizeH="0" baseline="0" err="1">
                <a:ln>
                  <a:noFill/>
                </a:ln>
                <a:solidFill>
                  <a:srgbClr val="286D73"/>
                </a:solidFill>
                <a:effectLst/>
                <a:latin typeface="JetBrains Mono"/>
              </a:rPr>
              <a:t>PackagePublic</a:t>
            </a: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() {</a:t>
            </a:r>
            <a:b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</a:t>
            </a:r>
            <a:b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DE" altLang="en-DE" sz="2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}</a:t>
            </a:r>
            <a:endParaRPr kumimoji="0" lang="en-DE" altLang="en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1091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1EEB64-C943-2F63-A4D9-E9CFD25F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Uebung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F7666-D4C2-6853-4A83-771D9F936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22261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B9CD-7EC4-6A88-B685-0CC9BA55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Testing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6132D-A714-F5E8-B6CC-9B9D828F9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25022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7F67-1973-4E57-9DB9-C55FACAB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Testing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15345-1BC1-41F0-A6FC-0B63659B1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err="1"/>
              <a:t>Integriertes</a:t>
            </a:r>
            <a:r>
              <a:rPr lang="en-GB"/>
              <a:t> Test Framework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Tests werden </a:t>
            </a:r>
            <a:r>
              <a:rPr lang="en-GB" err="1"/>
              <a:t>über</a:t>
            </a:r>
            <a:r>
              <a:rPr lang="en-GB"/>
              <a:t> </a:t>
            </a:r>
            <a:r>
              <a:rPr lang="en-GB" err="1"/>
              <a:t>Namenskonventionen</a:t>
            </a:r>
            <a:r>
              <a:rPr lang="en-GB"/>
              <a:t> </a:t>
            </a:r>
            <a:r>
              <a:rPr lang="en-GB" err="1"/>
              <a:t>definiert</a:t>
            </a:r>
            <a:endParaRPr lang="en-GB"/>
          </a:p>
        </p:txBody>
      </p:sp>
      <p:sp>
        <p:nvSpPr>
          <p:cNvPr id="4" name="Rechteck 17">
            <a:extLst>
              <a:ext uri="{FF2B5EF4-FFF2-40B4-BE49-F238E27FC236}">
                <a16:creationId xmlns:a16="http://schemas.microsoft.com/office/drawing/2014/main" id="{F5AFD9BC-FF42-1CC0-6DB1-B1F21ED27E3D}"/>
              </a:ext>
            </a:extLst>
          </p:cNvPr>
          <p:cNvSpPr/>
          <p:nvPr/>
        </p:nvSpPr>
        <p:spPr>
          <a:xfrm>
            <a:off x="897571" y="3144854"/>
            <a:ext cx="4889274" cy="25766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DE" altLang="en-DE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kumimoji="0" lang="en-DE" altLang="en-DE" sz="18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Datei</a:t>
            </a:r>
            <a:r>
              <a:rPr kumimoji="0" lang="en-DE" altLang="en-DE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: </a:t>
            </a:r>
            <a:r>
              <a:rPr kumimoji="0" lang="en-GB" altLang="en-DE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package/</a:t>
            </a:r>
            <a:r>
              <a:rPr kumimoji="0" lang="en-DE" altLang="en-DE" sz="18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my_service.go</a:t>
            </a:r>
            <a:br>
              <a:rPr kumimoji="0" lang="en-DE" altLang="en-DE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DE" altLang="en-DE" sz="18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func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DE" altLang="en-DE" sz="1800" b="0" i="0" u="none" strike="noStrike" cap="none" normalizeH="0" baseline="0" err="1">
                <a:ln>
                  <a:noFill/>
                </a:ln>
                <a:solidFill>
                  <a:srgbClr val="286D73"/>
                </a:solidFill>
                <a:effectLst/>
                <a:latin typeface="JetBrains Mono"/>
              </a:rPr>
              <a:t>DoSomeStuff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() {</a:t>
            </a:r>
            <a:b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</a:b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   </a:t>
            </a:r>
            <a:r>
              <a:rPr kumimoji="0" lang="en-DE" altLang="en-DE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</a:t>
            </a:r>
            <a:br>
              <a:rPr kumimoji="0" lang="en-DE" altLang="en-DE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}</a:t>
            </a:r>
            <a:b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</a:br>
            <a:b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</a:br>
            <a:r>
              <a:rPr kumimoji="0" lang="en-DE" altLang="en-DE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kumimoji="0" lang="en-DE" altLang="en-DE" sz="18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Datei</a:t>
            </a:r>
            <a:r>
              <a:rPr kumimoji="0" lang="en-DE" altLang="en-DE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: </a:t>
            </a:r>
            <a:r>
              <a:rPr lang="en-GB" altLang="en-DE" i="1">
                <a:solidFill>
                  <a:srgbClr val="8C8C8C"/>
                </a:solidFill>
                <a:latin typeface="JetBrains Mono"/>
              </a:rPr>
              <a:t>p</a:t>
            </a:r>
            <a:r>
              <a:rPr kumimoji="0" lang="en-GB" altLang="en-DE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ackage/</a:t>
            </a:r>
            <a:r>
              <a:rPr kumimoji="0" lang="en-DE" altLang="en-DE" sz="18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my_service_test.go</a:t>
            </a:r>
            <a:br>
              <a:rPr kumimoji="0" lang="en-DE" altLang="en-DE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DE" altLang="en-DE" sz="18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func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286D73"/>
                </a:solidFill>
                <a:effectLst/>
                <a:latin typeface="JetBrains Mono"/>
              </a:rPr>
              <a:t>Test</a:t>
            </a:r>
            <a:r>
              <a:rPr kumimoji="0" lang="en-GB" altLang="en-DE" sz="1800" b="0" i="0" u="none" strike="noStrike" cap="none" normalizeH="0" baseline="0" err="1">
                <a:ln>
                  <a:noFill/>
                </a:ln>
                <a:solidFill>
                  <a:srgbClr val="286D73"/>
                </a:solidFill>
                <a:effectLst/>
                <a:latin typeface="JetBrains Mono"/>
              </a:rPr>
              <a:t>MyFunction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 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DE" altLang="en-DE" sz="1800" b="0" i="0" u="none" strike="noStrike" cap="none" normalizeH="0" baseline="0" err="1">
                <a:ln>
                  <a:noFill/>
                </a:ln>
                <a:solidFill>
                  <a:srgbClr val="805900"/>
                </a:solidFill>
                <a:effectLst/>
                <a:latin typeface="JetBrains Mono"/>
              </a:rPr>
              <a:t>testing</a:t>
            </a:r>
            <a:r>
              <a:rPr kumimoji="0" lang="en-DE" altLang="en-D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DE" altLang="en-DE" sz="1800" b="0" i="0" u="none" strike="noStrike" cap="none" normalizeH="0" baseline="0" err="1">
                <a:ln>
                  <a:noFill/>
                </a:ln>
                <a:solidFill>
                  <a:srgbClr val="336ECC"/>
                </a:solidFill>
                <a:effectLst/>
                <a:latin typeface="JetBrains Mono"/>
              </a:rPr>
              <a:t>T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) {</a:t>
            </a:r>
            <a:b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</a:b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   </a:t>
            </a:r>
            <a:r>
              <a:rPr kumimoji="0" lang="en-DE" altLang="en-DE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//...</a:t>
            </a:r>
            <a:br>
              <a:rPr kumimoji="0" lang="en-DE" altLang="en-DE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}</a:t>
            </a:r>
            <a:endParaRPr kumimoji="0" lang="en-DE" altLang="en-DE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16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3BDC-A6C4-436B-9C8E-D3668270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Merkmale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13008-82AE-419E-9945-269974A1E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err="1"/>
              <a:t>Einfache</a:t>
            </a:r>
            <a:r>
              <a:rPr lang="en-GB"/>
              <a:t> Syntax, an C </a:t>
            </a:r>
            <a:r>
              <a:rPr lang="en-GB" err="1"/>
              <a:t>angelehnt</a:t>
            </a:r>
            <a:endParaRPr lang="en-GB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err="1"/>
              <a:t>Kompiliert</a:t>
            </a:r>
            <a:endParaRPr lang="en-GB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err="1"/>
              <a:t>Plattformunabhängig</a:t>
            </a:r>
            <a:endParaRPr lang="en-GB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err="1"/>
              <a:t>Typsicher</a:t>
            </a:r>
            <a:endParaRPr lang="en-GB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err="1"/>
              <a:t>Objektorientiert</a:t>
            </a:r>
            <a:endParaRPr lang="en-GB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Garbage Collector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Fokus auf </a:t>
            </a:r>
            <a:r>
              <a:rPr lang="en-GB" err="1"/>
              <a:t>Nebenläufigkeit</a:t>
            </a:r>
            <a:endParaRPr lang="en-GB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Dependency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err="1"/>
              <a:t>Einheitliches</a:t>
            </a:r>
            <a:r>
              <a:rPr lang="en-GB"/>
              <a:t> Code Format</a:t>
            </a:r>
          </a:p>
        </p:txBody>
      </p:sp>
    </p:spTree>
    <p:extLst>
      <p:ext uri="{BB962C8B-B14F-4D97-AF65-F5344CB8AC3E}">
        <p14:creationId xmlns:p14="http://schemas.microsoft.com/office/powerpoint/2010/main" val="15932131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E83D-8DFE-3B3D-9036-3C9EE68C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Testing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07D4D-5501-EE74-97DC-9B6553C64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err="1"/>
              <a:t>Verwendung</a:t>
            </a:r>
            <a:r>
              <a:rPr lang="en-GB"/>
              <a:t> von If-</a:t>
            </a:r>
            <a:r>
              <a:rPr lang="en-GB" err="1"/>
              <a:t>Abfragen</a:t>
            </a:r>
            <a:r>
              <a:rPr lang="en-GB"/>
              <a:t> zur </a:t>
            </a:r>
            <a:r>
              <a:rPr lang="en-GB" err="1"/>
              <a:t>Prüfung</a:t>
            </a:r>
            <a:r>
              <a:rPr lang="en-GB"/>
              <a:t> von </a:t>
            </a:r>
            <a:r>
              <a:rPr lang="en-GB" err="1"/>
              <a:t>Abweichungen</a:t>
            </a:r>
            <a:endParaRPr lang="en-DE"/>
          </a:p>
        </p:txBody>
      </p:sp>
      <p:sp>
        <p:nvSpPr>
          <p:cNvPr id="4" name="Rechteck 17">
            <a:extLst>
              <a:ext uri="{FF2B5EF4-FFF2-40B4-BE49-F238E27FC236}">
                <a16:creationId xmlns:a16="http://schemas.microsoft.com/office/drawing/2014/main" id="{61892CAA-5E9C-A425-0C01-A7F99A185AC0}"/>
              </a:ext>
            </a:extLst>
          </p:cNvPr>
          <p:cNvSpPr/>
          <p:nvPr/>
        </p:nvSpPr>
        <p:spPr>
          <a:xfrm>
            <a:off x="838200" y="2890128"/>
            <a:ext cx="4876211" cy="2988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DE" altLang="en-DE" sz="18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func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DE" altLang="en-DE" sz="1800" b="0" i="0" u="none" strike="noStrike" cap="none" normalizeH="0" baseline="0" err="1">
                <a:ln>
                  <a:noFill/>
                </a:ln>
                <a:solidFill>
                  <a:srgbClr val="286D73"/>
                </a:solidFill>
                <a:effectLst/>
                <a:latin typeface="JetBrains Mono"/>
              </a:rPr>
              <a:t>TestFoo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 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DE" altLang="en-DE" sz="1800" b="0" i="0" u="none" strike="noStrike" cap="none" normalizeH="0" baseline="0" err="1">
                <a:ln>
                  <a:noFill/>
                </a:ln>
                <a:solidFill>
                  <a:srgbClr val="805900"/>
                </a:solidFill>
                <a:effectLst/>
                <a:latin typeface="JetBrains Mono"/>
              </a:rPr>
              <a:t>testing</a:t>
            </a:r>
            <a:r>
              <a:rPr kumimoji="0" lang="en-DE" altLang="en-D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DE" altLang="en-DE" sz="1800" b="0" i="0" u="none" strike="noStrike" cap="none" normalizeH="0" baseline="0" err="1">
                <a:ln>
                  <a:noFill/>
                </a:ln>
                <a:solidFill>
                  <a:srgbClr val="336ECC"/>
                </a:solidFill>
                <a:effectLst/>
                <a:latin typeface="JetBrains Mono"/>
              </a:rPr>
              <a:t>T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) {</a:t>
            </a:r>
            <a:b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</a:b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   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want 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:= 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"bar"</a:t>
            </a:r>
            <a:b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</a:t>
            </a:r>
            <a:b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got 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:= 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36666B"/>
                </a:solidFill>
                <a:effectLst/>
                <a:latin typeface="JetBrains Mono"/>
              </a:rPr>
              <a:t>foo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"bar"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)</a:t>
            </a:r>
            <a:endParaRPr kumimoji="0" lang="en-GB" altLang="en-DE" sz="1800" b="0" i="0" u="none" strike="noStrike" cap="none" normalizeH="0" baseline="0">
              <a:ln>
                <a:noFill/>
              </a:ln>
              <a:solidFill>
                <a:srgbClr val="3F9101"/>
              </a:solidFill>
              <a:effectLst/>
              <a:latin typeface="JetBrains Mono"/>
            </a:endParaRPr>
          </a:p>
          <a:p>
            <a:b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</a:b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   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got 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!= 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want 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{</a:t>
            </a:r>
            <a:b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</a:b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      </a:t>
            </a:r>
            <a:r>
              <a:rPr kumimoji="0" lang="en-DE" altLang="en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</a:t>
            </a:r>
            <a:r>
              <a:rPr kumimoji="0" lang="en-DE" altLang="en-D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DE" altLang="en-DE" sz="1800" b="0" i="0" u="none" strike="noStrike" cap="none" normalizeH="0" baseline="0" err="1">
                <a:ln>
                  <a:noFill/>
                </a:ln>
                <a:solidFill>
                  <a:srgbClr val="36666B"/>
                </a:solidFill>
                <a:effectLst/>
                <a:latin typeface="JetBrains Mono"/>
              </a:rPr>
              <a:t>Errorf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"foo() = 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%v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, want 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%v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got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want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)</a:t>
            </a:r>
            <a:b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</a:b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   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}</a:t>
            </a:r>
            <a:b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</a:b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}</a:t>
            </a:r>
            <a:endParaRPr kumimoji="0" lang="en-DE" altLang="en-DE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90B6A6D-1582-D677-C6C8-85BB169D1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altLang="en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6973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E83D-8DFE-3B3D-9036-3C9EE68C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Testing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07D4D-5501-EE74-97DC-9B6553C64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Testify Package </a:t>
            </a:r>
            <a:r>
              <a:rPr lang="en-GB" err="1"/>
              <a:t>als</a:t>
            </a:r>
            <a:r>
              <a:rPr lang="en-GB"/>
              <a:t> </a:t>
            </a:r>
            <a:r>
              <a:rPr lang="en-GB" err="1"/>
              <a:t>Erweiterungfür</a:t>
            </a:r>
            <a:r>
              <a:rPr lang="en-GB"/>
              <a:t> Assertions (</a:t>
            </a:r>
            <a:r>
              <a:rPr lang="en-GB">
                <a:hlinkClick r:id="rId2"/>
              </a:rPr>
              <a:t>https://github.com/stretchr/testify</a:t>
            </a:r>
            <a:r>
              <a:rPr lang="en-GB"/>
              <a:t>) </a:t>
            </a:r>
            <a:endParaRPr lang="en-DE"/>
          </a:p>
        </p:txBody>
      </p:sp>
      <p:sp>
        <p:nvSpPr>
          <p:cNvPr id="4" name="Rechteck 17">
            <a:extLst>
              <a:ext uri="{FF2B5EF4-FFF2-40B4-BE49-F238E27FC236}">
                <a16:creationId xmlns:a16="http://schemas.microsoft.com/office/drawing/2014/main" id="{61892CAA-5E9C-A425-0C01-A7F99A185AC0}"/>
              </a:ext>
            </a:extLst>
          </p:cNvPr>
          <p:cNvSpPr/>
          <p:nvPr/>
        </p:nvSpPr>
        <p:spPr>
          <a:xfrm>
            <a:off x="838200" y="2890128"/>
            <a:ext cx="4876211" cy="34976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JetBrains Mono"/>
              </a:rPr>
              <a:t>main</a:t>
            </a:r>
            <a:b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JetBrains Mono"/>
              </a:rPr>
            </a:br>
            <a:b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805900"/>
                </a:solidFill>
                <a:effectLst/>
                <a:latin typeface="JetBrains Mono"/>
              </a:rPr>
            </a:b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</a:t>
            </a:r>
            <a:b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</a:b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   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"github.com/</a:t>
            </a:r>
            <a:r>
              <a:rPr kumimoji="0" lang="en-DE" altLang="en-DE" sz="18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stretchr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/testify/assert"</a:t>
            </a:r>
            <a:b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"testing"</a:t>
            </a:r>
            <a:b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)</a:t>
            </a:r>
            <a:b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</a:br>
            <a:b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</a:br>
            <a:r>
              <a:rPr kumimoji="0" lang="en-DE" altLang="en-DE" sz="18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func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DE" altLang="en-DE" sz="1800" b="0" i="0" u="none" strike="noStrike" cap="none" normalizeH="0" baseline="0" err="1">
                <a:ln>
                  <a:noFill/>
                </a:ln>
                <a:solidFill>
                  <a:srgbClr val="286D73"/>
                </a:solidFill>
                <a:effectLst/>
                <a:latin typeface="JetBrains Mono"/>
              </a:rPr>
              <a:t>TestSomething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 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DE" altLang="en-DE" sz="1800" b="0" i="0" u="none" strike="noStrike" cap="none" normalizeH="0" baseline="0" err="1">
                <a:ln>
                  <a:noFill/>
                </a:ln>
                <a:solidFill>
                  <a:srgbClr val="805900"/>
                </a:solidFill>
                <a:effectLst/>
                <a:latin typeface="JetBrains Mono"/>
              </a:rPr>
              <a:t>testing</a:t>
            </a:r>
            <a:r>
              <a:rPr kumimoji="0" lang="en-DE" altLang="en-D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DE" altLang="en-DE" sz="1800" b="0" i="0" u="none" strike="noStrike" cap="none" normalizeH="0" baseline="0" err="1">
                <a:ln>
                  <a:noFill/>
                </a:ln>
                <a:solidFill>
                  <a:srgbClr val="336ECC"/>
                </a:solidFill>
                <a:effectLst/>
                <a:latin typeface="JetBrains Mono"/>
              </a:rPr>
              <a:t>T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) {</a:t>
            </a:r>
            <a:b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</a:br>
            <a:b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</a:b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   </a:t>
            </a:r>
            <a:r>
              <a:rPr kumimoji="0" lang="en-DE" altLang="en-DE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assert equality</a:t>
            </a:r>
            <a:br>
              <a:rPr kumimoji="0" lang="en-DE" altLang="en-DE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DE" altLang="en-DE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</a:t>
            </a:r>
            <a:r>
              <a:rPr kumimoji="0" lang="en-DE" altLang="en-DE" sz="1800" b="0" i="0" u="none" strike="noStrike" cap="none" normalizeH="0" baseline="0" err="1">
                <a:ln>
                  <a:noFill/>
                </a:ln>
                <a:solidFill>
                  <a:srgbClr val="805900"/>
                </a:solidFill>
                <a:effectLst/>
                <a:latin typeface="JetBrains Mono"/>
              </a:rPr>
              <a:t>assert</a:t>
            </a:r>
            <a:r>
              <a:rPr kumimoji="0" lang="en-DE" altLang="en-D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DE" altLang="en-DE" sz="1800" b="0" i="0" u="none" strike="noStrike" cap="none" normalizeH="0" baseline="0" err="1">
                <a:ln>
                  <a:noFill/>
                </a:ln>
                <a:solidFill>
                  <a:srgbClr val="36666B"/>
                </a:solidFill>
                <a:effectLst/>
                <a:latin typeface="JetBrains Mono"/>
              </a:rPr>
              <a:t>Equal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"they should be equal"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)</a:t>
            </a:r>
            <a:b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</a:b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}</a:t>
            </a:r>
            <a:endParaRPr kumimoji="0" lang="en-DE" altLang="en-DE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355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1EEB64-C943-2F63-A4D9-E9CFD25F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Uebung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F7666-D4C2-6853-4A83-771D9F936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06106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953C-0D0E-34C2-8CA4-FE445D8C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Concurrency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9DDF1-EE3E-1E56-675D-254BB9553E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885159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42F19D7-784E-5619-B46F-1AA5A2DA5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1690688"/>
            <a:ext cx="8890000" cy="40894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65E322-B496-41B4-9D27-B1D72790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Was </a:t>
            </a:r>
            <a:r>
              <a:rPr lang="en-GB" err="1"/>
              <a:t>ist</a:t>
            </a:r>
            <a:r>
              <a:rPr lang="en-GB"/>
              <a:t> </a:t>
            </a:r>
            <a:r>
              <a:rPr lang="en-GB" err="1"/>
              <a:t>Nebenläufigkeit</a:t>
            </a:r>
            <a:r>
              <a:rPr lang="en-GB"/>
              <a:t> ?</a:t>
            </a:r>
            <a:endParaRPr lang="en-D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9948FA-A6FE-BE6A-6BA7-7E0BE8E4766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8D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2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8D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8D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8D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600">
              <a:ea typeface="+mn-lt"/>
              <a:cs typeface="+mn-l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4062700-3F5F-49D7-4306-FD8AFE90AC43}"/>
              </a:ext>
            </a:extLst>
          </p:cNvPr>
          <p:cNvSpPr txBox="1"/>
          <p:nvPr/>
        </p:nvSpPr>
        <p:spPr>
          <a:xfrm>
            <a:off x="6206237" y="6176963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hlinkClick r:id="rId3"/>
              </a:rPr>
              <a:t>https://www.youtube.com/watch?v=oV9rvDllKEg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48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5E322-B496-41B4-9D27-B1D72790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Goroutines</a:t>
            </a:r>
            <a:endParaRPr lang="en-D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9948FA-A6FE-BE6A-6BA7-7E0BE8E47661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8D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2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8D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8D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8D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err="1">
                <a:ea typeface="+mn-lt"/>
                <a:cs typeface="+mn-lt"/>
              </a:rPr>
              <a:t>doSomething</a:t>
            </a:r>
            <a:r>
              <a:rPr lang="en-US" sz="6600">
                <a:ea typeface="+mn-lt"/>
                <a:cs typeface="+mn-lt"/>
              </a:rPr>
              <a:t>()</a:t>
            </a:r>
          </a:p>
          <a:p>
            <a:pPr algn="ctr"/>
            <a:r>
              <a:rPr lang="en-US" sz="6600" err="1">
                <a:ea typeface="+mn-lt"/>
                <a:cs typeface="+mn-lt"/>
              </a:rPr>
              <a:t>doSomething</a:t>
            </a:r>
            <a:r>
              <a:rPr lang="en-US" sz="6600">
                <a:ea typeface="+mn-lt"/>
                <a:cs typeface="+mn-lt"/>
              </a:rPr>
              <a:t>()</a:t>
            </a:r>
          </a:p>
          <a:p>
            <a:pPr algn="ctr"/>
            <a:r>
              <a:rPr lang="en-US" sz="6600" err="1">
                <a:ea typeface="+mn-lt"/>
                <a:cs typeface="+mn-lt"/>
              </a:rPr>
              <a:t>doSomething</a:t>
            </a:r>
            <a:r>
              <a:rPr lang="en-US" sz="6600">
                <a:ea typeface="+mn-lt"/>
                <a:cs typeface="+mn-lt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379190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5E322-B496-41B4-9D27-B1D72790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Goroutines</a:t>
            </a:r>
            <a:endParaRPr lang="en-D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9948FA-A6FE-BE6A-6BA7-7E0BE8E47661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8D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2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8D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8D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8D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>
                <a:solidFill>
                  <a:srgbClr val="7030A0"/>
                </a:solidFill>
                <a:ea typeface="+mn-lt"/>
                <a:cs typeface="+mn-lt"/>
              </a:rPr>
              <a:t>go</a:t>
            </a:r>
            <a:r>
              <a:rPr lang="en-US" sz="6600">
                <a:ea typeface="+mn-lt"/>
                <a:cs typeface="+mn-lt"/>
              </a:rPr>
              <a:t> </a:t>
            </a:r>
            <a:r>
              <a:rPr lang="en-US" sz="6600" err="1">
                <a:ea typeface="+mn-lt"/>
                <a:cs typeface="+mn-lt"/>
              </a:rPr>
              <a:t>doSomething</a:t>
            </a:r>
            <a:r>
              <a:rPr lang="en-US" sz="6600">
                <a:ea typeface="+mn-lt"/>
                <a:cs typeface="+mn-lt"/>
              </a:rPr>
              <a:t>()</a:t>
            </a:r>
          </a:p>
          <a:p>
            <a:pPr algn="ctr"/>
            <a:r>
              <a:rPr lang="en-US" sz="6600">
                <a:solidFill>
                  <a:srgbClr val="7030A0"/>
                </a:solidFill>
                <a:ea typeface="+mn-lt"/>
                <a:cs typeface="+mn-lt"/>
              </a:rPr>
              <a:t>go</a:t>
            </a:r>
            <a:r>
              <a:rPr lang="en-US" sz="6600">
                <a:ea typeface="+mn-lt"/>
                <a:cs typeface="+mn-lt"/>
              </a:rPr>
              <a:t> </a:t>
            </a:r>
            <a:r>
              <a:rPr lang="en-US" sz="6600" err="1">
                <a:ea typeface="+mn-lt"/>
                <a:cs typeface="+mn-lt"/>
              </a:rPr>
              <a:t>doSomething</a:t>
            </a:r>
            <a:r>
              <a:rPr lang="en-US" sz="6600">
                <a:ea typeface="+mn-lt"/>
                <a:cs typeface="+mn-lt"/>
              </a:rPr>
              <a:t>()</a:t>
            </a:r>
          </a:p>
          <a:p>
            <a:pPr algn="ctr"/>
            <a:r>
              <a:rPr lang="en-US" sz="6600">
                <a:solidFill>
                  <a:srgbClr val="7030A0"/>
                </a:solidFill>
                <a:ea typeface="+mn-lt"/>
                <a:cs typeface="+mn-lt"/>
              </a:rPr>
              <a:t>go</a:t>
            </a:r>
            <a:r>
              <a:rPr lang="en-US" sz="6600">
                <a:ea typeface="+mn-lt"/>
                <a:cs typeface="+mn-lt"/>
              </a:rPr>
              <a:t> </a:t>
            </a:r>
            <a:r>
              <a:rPr lang="en-US" sz="6600" err="1">
                <a:ea typeface="+mn-lt"/>
                <a:cs typeface="+mn-lt"/>
              </a:rPr>
              <a:t>doSomething</a:t>
            </a:r>
            <a:r>
              <a:rPr lang="en-US" sz="6600">
                <a:ea typeface="+mn-lt"/>
                <a:cs typeface="+mn-lt"/>
              </a:rPr>
              <a:t>()</a:t>
            </a:r>
          </a:p>
          <a:p>
            <a:pPr algn="ctr"/>
            <a:endParaRPr lang="en-US" sz="66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81394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5B8BC-E725-4863-8531-E79C96631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>
                <a:solidFill>
                  <a:srgbClr val="7030A0"/>
                </a:solidFill>
                <a:ea typeface="+mn-lt"/>
                <a:cs typeface="+mn-lt"/>
              </a:rPr>
              <a:t>go</a:t>
            </a:r>
            <a:r>
              <a:rPr lang="en-US" sz="6600">
                <a:ea typeface="+mn-lt"/>
                <a:cs typeface="+mn-lt"/>
              </a:rPr>
              <a:t> </a:t>
            </a:r>
            <a:r>
              <a:rPr lang="en-US" sz="6600" err="1">
                <a:ea typeface="+mn-lt"/>
                <a:cs typeface="+mn-lt"/>
              </a:rPr>
              <a:t>doSomething</a:t>
            </a:r>
            <a:r>
              <a:rPr lang="en-US" sz="6600">
                <a:ea typeface="+mn-lt"/>
                <a:cs typeface="+mn-lt"/>
              </a:rPr>
              <a:t>()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>
              <a:ea typeface="+mn-lt"/>
              <a:cs typeface="+mn-lt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Tool für </a:t>
            </a:r>
            <a:r>
              <a:rPr lang="en-US" err="1">
                <a:ea typeface="+mn-lt"/>
                <a:cs typeface="+mn-lt"/>
              </a:rPr>
              <a:t>Nebenläufigkeit</a:t>
            </a:r>
            <a:r>
              <a:rPr lang="en-US">
                <a:ea typeface="+mn-lt"/>
                <a:cs typeface="+mn-lt"/>
              </a:rPr>
              <a:t>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”</a:t>
            </a:r>
            <a:r>
              <a:rPr lang="en-US" err="1">
                <a:ea typeface="+mn-lt"/>
                <a:cs typeface="+mn-lt"/>
              </a:rPr>
              <a:t>Virtuelle</a:t>
            </a:r>
            <a:r>
              <a:rPr lang="en-US">
                <a:ea typeface="+mn-lt"/>
                <a:cs typeface="+mn-lt"/>
              </a:rPr>
              <a:t> Threads”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Memory Safe – </a:t>
            </a:r>
            <a:r>
              <a:rPr lang="en-US" err="1">
                <a:ea typeface="+mn-lt"/>
                <a:cs typeface="+mn-lt"/>
              </a:rPr>
              <a:t>zusätzlicher</a:t>
            </a:r>
            <a:r>
              <a:rPr lang="en-US">
                <a:ea typeface="+mn-lt"/>
                <a:cs typeface="+mn-lt"/>
              </a:rPr>
              <a:t> Speicher </a:t>
            </a:r>
            <a:r>
              <a:rPr lang="en-US" err="1">
                <a:ea typeface="+mn-lt"/>
                <a:cs typeface="+mn-lt"/>
              </a:rPr>
              <a:t>wird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dynamisch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alloziert</a:t>
            </a:r>
            <a:r>
              <a:rPr lang="en-US">
                <a:ea typeface="+mn-lt"/>
                <a:cs typeface="+mn-lt"/>
              </a:rPr>
              <a:t>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err="1">
                <a:ea typeface="+mn-lt"/>
                <a:cs typeface="+mn-lt"/>
              </a:rPr>
              <a:t>Verwaltet</a:t>
            </a:r>
            <a:r>
              <a:rPr lang="en-US">
                <a:ea typeface="+mn-lt"/>
                <a:cs typeface="+mn-lt"/>
              </a:rPr>
              <a:t> von der Go runtime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>
              <a:ea typeface="+mn-lt"/>
              <a:cs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9948FA-A6FE-BE6A-6BA7-7E0BE8E4766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8D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2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8D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8D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8D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600"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5E322-B496-41B4-9D27-B1D72790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Goroutines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60488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5E322-B496-41B4-9D27-B1D72790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Goroutines</a:t>
            </a:r>
            <a:endParaRPr lang="en-DE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04CE81-F5BC-1AE4-D59C-6B1140A6F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53420"/>
            <a:ext cx="8676190" cy="32577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33B3"/>
                </a:solidFill>
                <a:latin typeface="JetBrains Mono"/>
              </a:rPr>
              <a:t>package </a:t>
            </a:r>
            <a:r>
              <a:rPr lang="en-US" sz="2000">
                <a:latin typeface="JetBrains Mono"/>
              </a:rPr>
              <a:t>main</a:t>
            </a:r>
          </a:p>
          <a:p>
            <a:endParaRPr lang="en-US" sz="2000">
              <a:solidFill>
                <a:srgbClr val="0033B3"/>
              </a:solidFill>
              <a:latin typeface="JetBrains Mono"/>
            </a:endParaRPr>
          </a:p>
          <a:p>
            <a:r>
              <a:rPr lang="en-US" sz="2000" err="1">
                <a:solidFill>
                  <a:srgbClr val="0033B3"/>
                </a:solidFill>
                <a:latin typeface="JetBrains Mono"/>
              </a:rPr>
              <a:t>func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 </a:t>
            </a:r>
            <a:r>
              <a:rPr lang="de-DE" sz="2000" err="1">
                <a:solidFill>
                  <a:srgbClr val="36666B"/>
                </a:solidFill>
                <a:latin typeface="JetBrains Mono"/>
              </a:rPr>
              <a:t>main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() </a:t>
            </a:r>
            <a:r>
              <a:rPr lang="en-US" sz="2000" i="1">
                <a:solidFill>
                  <a:srgbClr val="871094"/>
                </a:solidFill>
                <a:latin typeface="JetBrains Mono"/>
              </a:rPr>
              <a:t>{</a:t>
            </a:r>
          </a:p>
          <a:p>
            <a:r>
              <a:rPr lang="en-US" sz="2000" i="1">
                <a:solidFill>
                  <a:srgbClr val="871094"/>
                </a:solidFill>
                <a:latin typeface="JetBrains Mono"/>
              </a:rPr>
              <a:t>    </a:t>
            </a:r>
            <a:r>
              <a:rPr lang="en-US" sz="2000">
                <a:solidFill>
                  <a:srgbClr val="871094"/>
                </a:solidFill>
                <a:latin typeface="JetBrains Mono"/>
              </a:rPr>
              <a:t>go </a:t>
            </a:r>
            <a:r>
              <a:rPr lang="de-DE" sz="2000" err="1">
                <a:solidFill>
                  <a:srgbClr val="36666B"/>
                </a:solidFill>
                <a:latin typeface="JetBrains Mono"/>
              </a:rPr>
              <a:t>printAddition</a:t>
            </a:r>
            <a:r>
              <a:rPr lang="de-DE" sz="2000">
                <a:solidFill>
                  <a:srgbClr val="871094"/>
                </a:solidFill>
                <a:latin typeface="JetBrains Mono"/>
              </a:rPr>
              <a:t>(</a:t>
            </a:r>
            <a:r>
              <a:rPr lang="de-DE" sz="2000">
                <a:solidFill>
                  <a:srgbClr val="36666B"/>
                </a:solidFill>
                <a:latin typeface="JetBrains Mono"/>
              </a:rPr>
              <a:t>1,1</a:t>
            </a:r>
            <a:r>
              <a:rPr lang="de-DE" sz="2000">
                <a:solidFill>
                  <a:srgbClr val="871094"/>
                </a:solidFill>
                <a:latin typeface="JetBrains Mono"/>
              </a:rPr>
              <a:t>)</a:t>
            </a:r>
            <a:endParaRPr lang="en-US" sz="2000">
              <a:solidFill>
                <a:srgbClr val="871094"/>
              </a:solidFill>
              <a:latin typeface="JetBrains Mono"/>
            </a:endParaRPr>
          </a:p>
          <a:p>
            <a:r>
              <a:rPr lang="en-US" sz="2000" i="1">
                <a:solidFill>
                  <a:srgbClr val="871094"/>
                </a:solidFill>
                <a:latin typeface="JetBrains Mono"/>
              </a:rPr>
              <a:t>}</a:t>
            </a:r>
          </a:p>
          <a:p>
            <a:endParaRPr lang="en-US" sz="2000" i="1">
              <a:solidFill>
                <a:srgbClr val="871094"/>
              </a:solidFill>
              <a:latin typeface="JetBrains Mono"/>
            </a:endParaRPr>
          </a:p>
          <a:p>
            <a:r>
              <a:rPr lang="en-US" sz="2000" err="1">
                <a:solidFill>
                  <a:srgbClr val="0033B3"/>
                </a:solidFill>
                <a:latin typeface="JetBrains Mono"/>
              </a:rPr>
              <a:t>func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 </a:t>
            </a:r>
            <a:r>
              <a:rPr lang="de-DE" sz="2000" err="1">
                <a:solidFill>
                  <a:srgbClr val="36666B"/>
                </a:solidFill>
                <a:latin typeface="JetBrains Mono"/>
              </a:rPr>
              <a:t>printAddition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(x, y int) </a:t>
            </a:r>
            <a:r>
              <a:rPr lang="en-US" sz="2000" i="1">
                <a:solidFill>
                  <a:srgbClr val="871094"/>
                </a:solidFill>
                <a:latin typeface="JetBrains Mono"/>
              </a:rPr>
              <a:t>{</a:t>
            </a:r>
          </a:p>
          <a:p>
            <a:r>
              <a:rPr lang="en-US" sz="2000">
                <a:solidFill>
                  <a:srgbClr val="805900"/>
                </a:solidFill>
                <a:latin typeface="JetBrains Mono"/>
              </a:rPr>
              <a:t>    </a:t>
            </a:r>
            <a:r>
              <a:rPr lang="en-US" sz="2000" err="1">
                <a:solidFill>
                  <a:srgbClr val="805900"/>
                </a:solidFill>
                <a:latin typeface="JetBrains Mono"/>
              </a:rPr>
              <a:t>fmt</a:t>
            </a:r>
            <a:r>
              <a:rPr lang="en-US" sz="2000" err="1">
                <a:solidFill>
                  <a:srgbClr val="0033B3"/>
                </a:solidFill>
                <a:latin typeface="JetBrains Mono"/>
              </a:rPr>
              <a:t>.</a:t>
            </a:r>
            <a:r>
              <a:rPr lang="en-US" sz="2000" err="1">
                <a:solidFill>
                  <a:srgbClr val="36666B"/>
                </a:solidFill>
                <a:latin typeface="JetBrains Mono"/>
              </a:rPr>
              <a:t>Println</a:t>
            </a:r>
            <a:r>
              <a:rPr lang="en-US" sz="2000" i="1">
                <a:solidFill>
                  <a:srgbClr val="871094"/>
                </a:solidFill>
                <a:latin typeface="JetBrains Mono"/>
              </a:rPr>
              <a:t>(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x</a:t>
            </a:r>
            <a:r>
              <a:rPr lang="en-US" sz="2000">
                <a:solidFill>
                  <a:srgbClr val="067D17"/>
                </a:solidFill>
                <a:latin typeface="JetBrains Mono"/>
              </a:rPr>
              <a:t> </a:t>
            </a:r>
            <a:r>
              <a:rPr lang="en-US" sz="2000">
                <a:latin typeface="JetBrains Mono"/>
              </a:rPr>
              <a:t>+</a:t>
            </a:r>
            <a:r>
              <a:rPr lang="en-US" sz="2000">
                <a:solidFill>
                  <a:srgbClr val="067D17"/>
                </a:solidFill>
                <a:latin typeface="JetBrains Mono"/>
              </a:rPr>
              <a:t> 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y</a:t>
            </a:r>
            <a:r>
              <a:rPr lang="en-US" sz="2000" i="1">
                <a:solidFill>
                  <a:srgbClr val="871094"/>
                </a:solidFill>
                <a:latin typeface="JetBrains Mono"/>
              </a:rPr>
              <a:t>)</a:t>
            </a:r>
          </a:p>
          <a:p>
            <a:r>
              <a:rPr lang="en-US" sz="2000" i="1">
                <a:solidFill>
                  <a:srgbClr val="871094"/>
                </a:solidFill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altLang="en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33B0923-5D08-0545-0EBE-C9233EF44511}"/>
              </a:ext>
            </a:extLst>
          </p:cNvPr>
          <p:cNvSpPr txBox="1"/>
          <p:nvPr/>
        </p:nvSpPr>
        <p:spPr>
          <a:xfrm>
            <a:off x="7467800" y="5873885"/>
            <a:ext cx="388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hlinkClick r:id="rId2"/>
              </a:rPr>
              <a:t>https://go.dev/play/p/Si8hD956ane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507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5B8BC-E725-4863-8531-E79C96631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err="1">
                <a:solidFill>
                  <a:srgbClr val="0033B3"/>
                </a:solidFill>
                <a:ea typeface="+mn-lt"/>
                <a:cs typeface="+mn-lt"/>
              </a:rPr>
              <a:t>chan</a:t>
            </a:r>
            <a:r>
              <a:rPr lang="en-US" sz="660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en-US" sz="6600">
                <a:ea typeface="+mn-lt"/>
                <a:cs typeface="+mn-lt"/>
              </a:rPr>
              <a:t>T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>
              <a:ea typeface="+mn-lt"/>
              <a:cs typeface="+mn-lt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err="1">
                <a:ea typeface="+mn-lt"/>
                <a:cs typeface="+mn-lt"/>
              </a:rPr>
              <a:t>Typisierter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Kanal</a:t>
            </a:r>
            <a:r>
              <a:rPr lang="en-US">
                <a:ea typeface="+mn-lt"/>
                <a:cs typeface="+mn-lt"/>
              </a:rPr>
              <a:t>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err="1">
                <a:ea typeface="+mn-lt"/>
                <a:cs typeface="+mn-lt"/>
              </a:rPr>
              <a:t>Ermöglicht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Kommunikation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mit</a:t>
            </a:r>
            <a:r>
              <a:rPr lang="en-US">
                <a:ea typeface="+mn-lt"/>
                <a:cs typeface="+mn-lt"/>
              </a:rPr>
              <a:t> goroutines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Goroutines </a:t>
            </a:r>
            <a:r>
              <a:rPr lang="en-US" err="1">
                <a:ea typeface="+mn-lt"/>
                <a:cs typeface="+mn-lt"/>
              </a:rPr>
              <a:t>können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auch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untereinander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durch</a:t>
            </a:r>
            <a:r>
              <a:rPr lang="en-US">
                <a:ea typeface="+mn-lt"/>
                <a:cs typeface="+mn-lt"/>
              </a:rPr>
              <a:t> channels </a:t>
            </a:r>
            <a:r>
              <a:rPr lang="en-US" err="1">
                <a:ea typeface="+mn-lt"/>
                <a:cs typeface="+mn-lt"/>
              </a:rPr>
              <a:t>Kommunizieren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9948FA-A6FE-BE6A-6BA7-7E0BE8E4766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8D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2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8D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8D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8D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600"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5E322-B496-41B4-9D27-B1D72790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Channels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975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53C27A-1ECD-87AE-1525-600570F91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Basis Features</a:t>
            </a:r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EE1948-F81F-90E2-E4C5-4BCCF65D6F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32909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5B8BC-E725-4863-8531-E79C96631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endParaRPr lang="en-US">
              <a:ea typeface="+mn-lt"/>
              <a:cs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9948FA-A6FE-BE6A-6BA7-7E0BE8E4766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8D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2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8D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8D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8D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600"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5E322-B496-41B4-9D27-B1D72790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Channels</a:t>
            </a:r>
            <a:endParaRPr lang="en-DE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EBE50D5-A643-BD77-BF88-7B59E8A74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27797"/>
            <a:ext cx="8676190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33B3"/>
                </a:solidFill>
                <a:latin typeface="JetBrains Mono"/>
              </a:rPr>
              <a:t>package </a:t>
            </a:r>
            <a:r>
              <a:rPr lang="en-US" sz="2000">
                <a:latin typeface="JetBrains Mono"/>
              </a:rPr>
              <a:t>main</a:t>
            </a:r>
          </a:p>
          <a:p>
            <a:endParaRPr lang="en-US" sz="2000">
              <a:solidFill>
                <a:srgbClr val="0033B3"/>
              </a:solidFill>
              <a:latin typeface="JetBrains Mono"/>
            </a:endParaRPr>
          </a:p>
          <a:p>
            <a:r>
              <a:rPr lang="en-US" sz="2000" err="1">
                <a:solidFill>
                  <a:srgbClr val="0033B3"/>
                </a:solidFill>
                <a:latin typeface="JetBrains Mono"/>
              </a:rPr>
              <a:t>func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 </a:t>
            </a:r>
            <a:r>
              <a:rPr lang="de-DE" sz="2000" err="1">
                <a:solidFill>
                  <a:srgbClr val="36666B"/>
                </a:solidFill>
                <a:latin typeface="JetBrains Mono"/>
              </a:rPr>
              <a:t>main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() </a:t>
            </a:r>
            <a:r>
              <a:rPr lang="en-US" sz="2000" i="1">
                <a:solidFill>
                  <a:srgbClr val="871094"/>
                </a:solidFill>
                <a:latin typeface="JetBrains Mono"/>
              </a:rPr>
              <a:t>{</a:t>
            </a:r>
          </a:p>
          <a:p>
            <a:r>
              <a:rPr lang="en-US" sz="2000" i="1">
                <a:solidFill>
                  <a:srgbClr val="871094"/>
                </a:solidFill>
                <a:latin typeface="JetBrains Mono"/>
              </a:rPr>
              <a:t>    </a:t>
            </a:r>
            <a:r>
              <a:rPr lang="en-US" sz="2000" err="1">
                <a:solidFill>
                  <a:srgbClr val="0033B3"/>
                </a:solidFill>
                <a:latin typeface="JetBrains Mono"/>
              </a:rPr>
              <a:t>resultChannel</a:t>
            </a:r>
            <a:r>
              <a:rPr lang="en-US" sz="200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2000">
                <a:latin typeface="JetBrains Mono"/>
              </a:rPr>
              <a:t>:=</a:t>
            </a:r>
            <a:r>
              <a:rPr lang="en-US" sz="200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make</a:t>
            </a:r>
            <a:r>
              <a:rPr lang="en-US" sz="2000">
                <a:solidFill>
                  <a:srgbClr val="871094"/>
                </a:solidFill>
                <a:latin typeface="JetBrains Mono"/>
              </a:rPr>
              <a:t>(</a:t>
            </a:r>
            <a:r>
              <a:rPr lang="en-US" sz="2000" err="1">
                <a:solidFill>
                  <a:srgbClr val="0033B3"/>
                </a:solidFill>
                <a:latin typeface="JetBrains Mono"/>
              </a:rPr>
              <a:t>chan</a:t>
            </a:r>
            <a:r>
              <a:rPr lang="en-US" sz="200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int</a:t>
            </a:r>
            <a:r>
              <a:rPr lang="en-US" sz="2000">
                <a:solidFill>
                  <a:srgbClr val="871094"/>
                </a:solidFill>
                <a:latin typeface="JetBrains Mono"/>
              </a:rPr>
              <a:t>)</a:t>
            </a:r>
            <a:endParaRPr lang="en-US" sz="2000" i="1">
              <a:solidFill>
                <a:srgbClr val="871094"/>
              </a:solidFill>
              <a:latin typeface="JetBrains Mono"/>
            </a:endParaRPr>
          </a:p>
          <a:p>
            <a:endParaRPr lang="en-US" sz="2000" i="1">
              <a:solidFill>
                <a:srgbClr val="871094"/>
              </a:solidFill>
              <a:latin typeface="JetBrains Mono"/>
            </a:endParaRPr>
          </a:p>
          <a:p>
            <a:r>
              <a:rPr lang="en-US" sz="2000" i="1">
                <a:solidFill>
                  <a:srgbClr val="871094"/>
                </a:solidFill>
                <a:latin typeface="JetBrains Mono"/>
              </a:rPr>
              <a:t>    </a:t>
            </a:r>
            <a:r>
              <a:rPr lang="en-US" sz="2000">
                <a:solidFill>
                  <a:srgbClr val="871094"/>
                </a:solidFill>
                <a:latin typeface="JetBrains Mono"/>
              </a:rPr>
              <a:t>go </a:t>
            </a:r>
            <a:r>
              <a:rPr lang="de-DE" sz="2000" err="1">
                <a:solidFill>
                  <a:srgbClr val="36666B"/>
                </a:solidFill>
                <a:latin typeface="JetBrains Mono"/>
              </a:rPr>
              <a:t>add</a:t>
            </a:r>
            <a:r>
              <a:rPr lang="de-DE" sz="2000">
                <a:solidFill>
                  <a:srgbClr val="871094"/>
                </a:solidFill>
                <a:latin typeface="JetBrains Mono"/>
              </a:rPr>
              <a:t>(</a:t>
            </a:r>
            <a:r>
              <a:rPr lang="en-US" sz="2000" err="1">
                <a:solidFill>
                  <a:srgbClr val="0033B3"/>
                </a:solidFill>
                <a:latin typeface="JetBrains Mono"/>
              </a:rPr>
              <a:t>resultChannel</a:t>
            </a:r>
            <a:r>
              <a:rPr lang="de-DE" sz="2000">
                <a:solidFill>
                  <a:srgbClr val="871094"/>
                </a:solidFill>
                <a:latin typeface="JetBrains Mono"/>
              </a:rPr>
              <a:t>, </a:t>
            </a:r>
            <a:r>
              <a:rPr lang="de-DE" sz="2000">
                <a:solidFill>
                  <a:srgbClr val="36666B"/>
                </a:solidFill>
                <a:latin typeface="JetBrains Mono"/>
              </a:rPr>
              <a:t>1,1</a:t>
            </a:r>
            <a:r>
              <a:rPr lang="de-DE" sz="2000">
                <a:solidFill>
                  <a:srgbClr val="871094"/>
                </a:solidFill>
                <a:latin typeface="JetBrains Mono"/>
              </a:rPr>
              <a:t>)</a:t>
            </a:r>
          </a:p>
          <a:p>
            <a:endParaRPr lang="de-DE" sz="2000">
              <a:solidFill>
                <a:srgbClr val="871094"/>
              </a:solidFill>
              <a:latin typeface="JetBrains Mono"/>
            </a:endParaRPr>
          </a:p>
          <a:p>
            <a:r>
              <a:rPr lang="de-DE" sz="2000">
                <a:solidFill>
                  <a:srgbClr val="871094"/>
                </a:solidFill>
                <a:latin typeface="JetBrains Mono"/>
              </a:rPr>
              <a:t>    </a:t>
            </a:r>
            <a:r>
              <a:rPr lang="de-DE" sz="2000" err="1">
                <a:solidFill>
                  <a:srgbClr val="0033B3"/>
                </a:solidFill>
                <a:latin typeface="JetBrains Mono"/>
              </a:rPr>
              <a:t>result</a:t>
            </a:r>
            <a:r>
              <a:rPr lang="de-DE" sz="2000">
                <a:solidFill>
                  <a:srgbClr val="871094"/>
                </a:solidFill>
                <a:latin typeface="JetBrains Mono"/>
              </a:rPr>
              <a:t> </a:t>
            </a:r>
            <a:r>
              <a:rPr lang="de-DE" sz="2000">
                <a:latin typeface="JetBrains Mono"/>
              </a:rPr>
              <a:t>:=</a:t>
            </a:r>
            <a:r>
              <a:rPr lang="de-DE" sz="2000">
                <a:solidFill>
                  <a:srgbClr val="871094"/>
                </a:solidFill>
                <a:latin typeface="JetBrains Mono"/>
              </a:rPr>
              <a:t> </a:t>
            </a:r>
            <a:r>
              <a:rPr lang="de-DE" sz="2000">
                <a:latin typeface="JetBrains Mono"/>
              </a:rPr>
              <a:t>&lt;-</a:t>
            </a:r>
            <a:r>
              <a:rPr lang="de-DE" sz="2000">
                <a:solidFill>
                  <a:srgbClr val="871094"/>
                </a:solidFill>
                <a:latin typeface="JetBrains Mono"/>
              </a:rPr>
              <a:t> </a:t>
            </a:r>
            <a:r>
              <a:rPr lang="de-DE" sz="2000" err="1">
                <a:solidFill>
                  <a:srgbClr val="0033B3"/>
                </a:solidFill>
                <a:latin typeface="JetBrains Mono"/>
              </a:rPr>
              <a:t>resultChannel</a:t>
            </a:r>
            <a:endParaRPr lang="de-DE" sz="2000">
              <a:solidFill>
                <a:srgbClr val="0033B3"/>
              </a:solidFill>
              <a:latin typeface="JetBrains Mono"/>
            </a:endParaRPr>
          </a:p>
          <a:p>
            <a:r>
              <a:rPr lang="de-DE" sz="2000">
                <a:solidFill>
                  <a:srgbClr val="871094"/>
                </a:solidFill>
                <a:latin typeface="JetBrains Mono"/>
              </a:rPr>
              <a:t>    </a:t>
            </a:r>
            <a:r>
              <a:rPr lang="en-US" sz="2000" err="1">
                <a:solidFill>
                  <a:srgbClr val="805900"/>
                </a:solidFill>
                <a:latin typeface="JetBrains Mono"/>
              </a:rPr>
              <a:t>fmt</a:t>
            </a:r>
            <a:r>
              <a:rPr lang="de-DE" sz="2000">
                <a:solidFill>
                  <a:srgbClr val="871094"/>
                </a:solidFill>
                <a:latin typeface="JetBrains Mono"/>
              </a:rPr>
              <a:t>.</a:t>
            </a:r>
            <a:r>
              <a:rPr lang="de-DE" sz="2000" err="1">
                <a:solidFill>
                  <a:srgbClr val="36666B"/>
                </a:solidFill>
                <a:latin typeface="JetBrains Mono"/>
              </a:rPr>
              <a:t>Println</a:t>
            </a:r>
            <a:r>
              <a:rPr lang="de-DE" sz="2000">
                <a:solidFill>
                  <a:srgbClr val="871094"/>
                </a:solidFill>
                <a:latin typeface="JetBrains Mono"/>
              </a:rPr>
              <a:t>(</a:t>
            </a:r>
            <a:r>
              <a:rPr lang="de-DE" sz="2000" err="1">
                <a:solidFill>
                  <a:srgbClr val="0033B3"/>
                </a:solidFill>
                <a:latin typeface="JetBrains Mono"/>
              </a:rPr>
              <a:t>result</a:t>
            </a:r>
            <a:r>
              <a:rPr lang="de-DE" sz="2000">
                <a:solidFill>
                  <a:srgbClr val="871094"/>
                </a:solidFill>
                <a:latin typeface="JetBrains Mono"/>
              </a:rPr>
              <a:t>)</a:t>
            </a:r>
            <a:endParaRPr lang="en-US" sz="2000">
              <a:solidFill>
                <a:srgbClr val="871094"/>
              </a:solidFill>
              <a:latin typeface="JetBrains Mono"/>
            </a:endParaRPr>
          </a:p>
          <a:p>
            <a:r>
              <a:rPr lang="en-US" sz="2000" i="1">
                <a:solidFill>
                  <a:srgbClr val="871094"/>
                </a:solidFill>
                <a:latin typeface="JetBrains Mono"/>
              </a:rPr>
              <a:t>}</a:t>
            </a:r>
          </a:p>
          <a:p>
            <a:endParaRPr lang="en-US" sz="2000" i="1">
              <a:solidFill>
                <a:srgbClr val="871094"/>
              </a:solidFill>
              <a:latin typeface="JetBrains Mono"/>
            </a:endParaRPr>
          </a:p>
          <a:p>
            <a:r>
              <a:rPr lang="en-US" sz="2000" err="1">
                <a:solidFill>
                  <a:srgbClr val="0033B3"/>
                </a:solidFill>
                <a:latin typeface="JetBrains Mono"/>
              </a:rPr>
              <a:t>func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 </a:t>
            </a:r>
            <a:r>
              <a:rPr lang="de-DE" sz="2000" err="1">
                <a:solidFill>
                  <a:srgbClr val="36666B"/>
                </a:solidFill>
                <a:latin typeface="JetBrains Mono"/>
              </a:rPr>
              <a:t>add</a:t>
            </a:r>
            <a:r>
              <a:rPr lang="en-US" sz="2000">
                <a:solidFill>
                  <a:srgbClr val="871094"/>
                </a:solidFill>
                <a:latin typeface="JetBrains Mono"/>
              </a:rPr>
              <a:t>(</a:t>
            </a:r>
            <a:r>
              <a:rPr lang="en-US" sz="2000" err="1">
                <a:solidFill>
                  <a:srgbClr val="0033B3"/>
                </a:solidFill>
                <a:latin typeface="JetBrains Mono"/>
              </a:rPr>
              <a:t>resultChannel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000" err="1">
                <a:solidFill>
                  <a:srgbClr val="0033B3"/>
                </a:solidFill>
                <a:latin typeface="JetBrains Mono"/>
              </a:rPr>
              <a:t>chan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 int, x int, y int</a:t>
            </a:r>
            <a:r>
              <a:rPr lang="en-US" sz="2000">
                <a:solidFill>
                  <a:srgbClr val="871094"/>
                </a:solidFill>
                <a:latin typeface="JetBrains Mono"/>
              </a:rPr>
              <a:t>)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000" i="1">
                <a:solidFill>
                  <a:srgbClr val="871094"/>
                </a:solidFill>
                <a:latin typeface="JetBrains Mono"/>
              </a:rPr>
              <a:t>{</a:t>
            </a:r>
          </a:p>
          <a:p>
            <a:r>
              <a:rPr lang="en-US" sz="2000">
                <a:solidFill>
                  <a:srgbClr val="805900"/>
                </a:solidFill>
                <a:latin typeface="JetBrains Mono"/>
              </a:rPr>
              <a:t>    </a:t>
            </a:r>
            <a:r>
              <a:rPr lang="en-US" sz="2000" err="1">
                <a:solidFill>
                  <a:srgbClr val="0033B3"/>
                </a:solidFill>
                <a:latin typeface="JetBrains Mono"/>
              </a:rPr>
              <a:t>resultChannel</a:t>
            </a:r>
            <a:r>
              <a:rPr lang="en-US" sz="2000">
                <a:solidFill>
                  <a:srgbClr val="805900"/>
                </a:solidFill>
                <a:latin typeface="JetBrains Mono"/>
              </a:rPr>
              <a:t> </a:t>
            </a:r>
            <a:r>
              <a:rPr lang="en-US" sz="2000">
                <a:latin typeface="JetBrains Mono"/>
              </a:rPr>
              <a:t>&lt;-</a:t>
            </a:r>
            <a:r>
              <a:rPr lang="en-US" sz="2000">
                <a:solidFill>
                  <a:srgbClr val="805900"/>
                </a:solidFill>
                <a:latin typeface="JetBrains Mono"/>
              </a:rPr>
              <a:t> 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x</a:t>
            </a:r>
            <a:r>
              <a:rPr lang="en-US" sz="2000">
                <a:solidFill>
                  <a:srgbClr val="805900"/>
                </a:solidFill>
                <a:latin typeface="JetBrains Mono"/>
              </a:rPr>
              <a:t> </a:t>
            </a:r>
            <a:r>
              <a:rPr lang="en-US" sz="2000">
                <a:latin typeface="JetBrains Mono"/>
              </a:rPr>
              <a:t>+</a:t>
            </a:r>
            <a:r>
              <a:rPr lang="en-US" sz="2000">
                <a:solidFill>
                  <a:srgbClr val="805900"/>
                </a:solidFill>
                <a:latin typeface="JetBrains Mono"/>
              </a:rPr>
              <a:t> 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y</a:t>
            </a:r>
            <a:endParaRPr lang="en-US" sz="2000" i="1">
              <a:solidFill>
                <a:srgbClr val="0033B3"/>
              </a:solidFill>
              <a:latin typeface="JetBrains Mono"/>
            </a:endParaRPr>
          </a:p>
          <a:p>
            <a:r>
              <a:rPr lang="en-US" sz="2000" i="1">
                <a:solidFill>
                  <a:srgbClr val="871094"/>
                </a:solidFill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altLang="en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00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5B8BC-E725-4863-8531-E79C96631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endParaRPr lang="en-US">
              <a:ea typeface="+mn-lt"/>
              <a:cs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9948FA-A6FE-BE6A-6BA7-7E0BE8E4766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8D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2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8D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8D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8D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600"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5E322-B496-41B4-9D27-B1D72790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</a:t>
            </a:r>
            <a:endParaRPr lang="en-DE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EBE50D5-A643-BD77-BF88-7B59E8A74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76117"/>
            <a:ext cx="8676190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err="1">
                <a:solidFill>
                  <a:srgbClr val="0033B3"/>
                </a:solidFill>
                <a:latin typeface="JetBrains Mono"/>
              </a:rPr>
              <a:t>func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 </a:t>
            </a:r>
            <a:r>
              <a:rPr lang="de-DE" sz="2000" err="1">
                <a:solidFill>
                  <a:srgbClr val="36666B"/>
                </a:solidFill>
                <a:latin typeface="JetBrains Mono"/>
              </a:rPr>
              <a:t>main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() </a:t>
            </a:r>
            <a:r>
              <a:rPr lang="en-US" sz="2000" i="1">
                <a:solidFill>
                  <a:srgbClr val="871094"/>
                </a:solidFill>
                <a:latin typeface="JetBrains Mono"/>
              </a:rPr>
              <a:t>{</a:t>
            </a:r>
          </a:p>
          <a:p>
            <a:r>
              <a:rPr lang="en-US" sz="2000" i="1">
                <a:solidFill>
                  <a:srgbClr val="871094"/>
                </a:solidFill>
                <a:latin typeface="JetBrains Mono"/>
              </a:rPr>
              <a:t>    </a:t>
            </a:r>
            <a:r>
              <a:rPr lang="en-US" sz="2000" err="1">
                <a:solidFill>
                  <a:srgbClr val="0033B3"/>
                </a:solidFill>
                <a:latin typeface="JetBrains Mono"/>
              </a:rPr>
              <a:t>resultChannel</a:t>
            </a:r>
            <a:r>
              <a:rPr lang="en-US" sz="200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2000">
                <a:latin typeface="JetBrains Mono"/>
              </a:rPr>
              <a:t>:=</a:t>
            </a:r>
            <a:r>
              <a:rPr lang="en-US" sz="200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make</a:t>
            </a:r>
            <a:r>
              <a:rPr lang="en-US" sz="2000">
                <a:solidFill>
                  <a:srgbClr val="871094"/>
                </a:solidFill>
                <a:latin typeface="JetBrains Mono"/>
              </a:rPr>
              <a:t>(</a:t>
            </a:r>
            <a:r>
              <a:rPr lang="en-US" sz="2000" err="1">
                <a:solidFill>
                  <a:srgbClr val="0033B3"/>
                </a:solidFill>
                <a:latin typeface="JetBrains Mono"/>
              </a:rPr>
              <a:t>chan</a:t>
            </a:r>
            <a:r>
              <a:rPr lang="en-US" sz="200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int</a:t>
            </a:r>
            <a:r>
              <a:rPr lang="en-US" sz="2000">
                <a:solidFill>
                  <a:srgbClr val="871094"/>
                </a:solidFill>
                <a:latin typeface="JetBrains Mono"/>
              </a:rPr>
              <a:t>)</a:t>
            </a:r>
          </a:p>
          <a:p>
            <a:r>
              <a:rPr lang="en-US" sz="2000" i="1">
                <a:solidFill>
                  <a:srgbClr val="871094"/>
                </a:solidFill>
                <a:latin typeface="JetBrains Mono"/>
              </a:rPr>
              <a:t>    </a:t>
            </a:r>
            <a:r>
              <a:rPr lang="en-US" sz="2000" err="1">
                <a:solidFill>
                  <a:srgbClr val="0033B3"/>
                </a:solidFill>
                <a:latin typeface="JetBrains Mono"/>
              </a:rPr>
              <a:t>anotherResultChannel</a:t>
            </a:r>
            <a:r>
              <a:rPr lang="en-US" sz="2000">
                <a:latin typeface="JetBrains Mono"/>
              </a:rPr>
              <a:t>:=</a:t>
            </a:r>
            <a:r>
              <a:rPr lang="en-US" sz="200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make</a:t>
            </a:r>
            <a:r>
              <a:rPr lang="en-US" sz="2000">
                <a:solidFill>
                  <a:srgbClr val="871094"/>
                </a:solidFill>
                <a:latin typeface="JetBrains Mono"/>
              </a:rPr>
              <a:t>(</a:t>
            </a:r>
            <a:r>
              <a:rPr lang="en-US" sz="2000" err="1">
                <a:solidFill>
                  <a:srgbClr val="0033B3"/>
                </a:solidFill>
                <a:latin typeface="JetBrains Mono"/>
              </a:rPr>
              <a:t>chan</a:t>
            </a:r>
            <a:r>
              <a:rPr lang="en-US" sz="200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int</a:t>
            </a:r>
            <a:r>
              <a:rPr lang="en-US" sz="2000">
                <a:solidFill>
                  <a:srgbClr val="871094"/>
                </a:solidFill>
                <a:latin typeface="JetBrains Mono"/>
              </a:rPr>
              <a:t>)</a:t>
            </a:r>
            <a:endParaRPr lang="en-US" sz="2000" i="1">
              <a:solidFill>
                <a:srgbClr val="871094"/>
              </a:solidFill>
              <a:latin typeface="JetBrains Mono"/>
            </a:endParaRPr>
          </a:p>
          <a:p>
            <a:endParaRPr lang="en-US" sz="2000" i="1">
              <a:solidFill>
                <a:srgbClr val="871094"/>
              </a:solidFill>
              <a:latin typeface="JetBrains Mono"/>
            </a:endParaRPr>
          </a:p>
          <a:p>
            <a:r>
              <a:rPr lang="en-US" sz="2000" i="1">
                <a:solidFill>
                  <a:srgbClr val="871094"/>
                </a:solidFill>
                <a:latin typeface="JetBrains Mono"/>
              </a:rPr>
              <a:t>    </a:t>
            </a:r>
            <a:r>
              <a:rPr lang="en-US" sz="2000">
                <a:solidFill>
                  <a:srgbClr val="871094"/>
                </a:solidFill>
                <a:latin typeface="JetBrains Mono"/>
              </a:rPr>
              <a:t>go </a:t>
            </a:r>
            <a:r>
              <a:rPr lang="de-DE" sz="2000" err="1">
                <a:solidFill>
                  <a:srgbClr val="36666B"/>
                </a:solidFill>
                <a:latin typeface="JetBrains Mono"/>
              </a:rPr>
              <a:t>add</a:t>
            </a:r>
            <a:r>
              <a:rPr lang="de-DE" sz="2000">
                <a:solidFill>
                  <a:srgbClr val="871094"/>
                </a:solidFill>
                <a:latin typeface="JetBrains Mono"/>
              </a:rPr>
              <a:t>(</a:t>
            </a:r>
            <a:r>
              <a:rPr lang="en-US" sz="2000" err="1">
                <a:solidFill>
                  <a:srgbClr val="0033B3"/>
                </a:solidFill>
                <a:latin typeface="JetBrains Mono"/>
              </a:rPr>
              <a:t>resultChannel</a:t>
            </a:r>
            <a:r>
              <a:rPr lang="de-DE" sz="2000">
                <a:solidFill>
                  <a:srgbClr val="871094"/>
                </a:solidFill>
                <a:latin typeface="JetBrains Mono"/>
              </a:rPr>
              <a:t>, </a:t>
            </a:r>
            <a:r>
              <a:rPr lang="de-DE" sz="2000">
                <a:solidFill>
                  <a:srgbClr val="36666B"/>
                </a:solidFill>
                <a:latin typeface="JetBrains Mono"/>
              </a:rPr>
              <a:t>1,1</a:t>
            </a:r>
            <a:r>
              <a:rPr lang="de-DE" sz="2000">
                <a:solidFill>
                  <a:srgbClr val="871094"/>
                </a:solidFill>
                <a:latin typeface="JetBrains Mono"/>
              </a:rPr>
              <a:t>)</a:t>
            </a:r>
          </a:p>
          <a:p>
            <a:r>
              <a:rPr lang="en-US" sz="2000">
                <a:solidFill>
                  <a:srgbClr val="871094"/>
                </a:solidFill>
                <a:latin typeface="JetBrains Mono"/>
              </a:rPr>
              <a:t>    go </a:t>
            </a:r>
            <a:r>
              <a:rPr lang="de-DE" sz="2000" err="1">
                <a:solidFill>
                  <a:srgbClr val="36666B"/>
                </a:solidFill>
                <a:latin typeface="JetBrains Mono"/>
              </a:rPr>
              <a:t>add</a:t>
            </a:r>
            <a:r>
              <a:rPr lang="de-DE" sz="2000">
                <a:solidFill>
                  <a:srgbClr val="871094"/>
                </a:solidFill>
                <a:latin typeface="JetBrains Mono"/>
              </a:rPr>
              <a:t>(</a:t>
            </a:r>
            <a:r>
              <a:rPr lang="en-US" sz="2000" err="1">
                <a:solidFill>
                  <a:srgbClr val="0033B3"/>
                </a:solidFill>
                <a:latin typeface="JetBrains Mono"/>
              </a:rPr>
              <a:t>anotherResultChannel</a:t>
            </a:r>
            <a:r>
              <a:rPr lang="de-DE" sz="2000">
                <a:solidFill>
                  <a:srgbClr val="871094"/>
                </a:solidFill>
                <a:latin typeface="JetBrains Mono"/>
              </a:rPr>
              <a:t>, </a:t>
            </a:r>
            <a:r>
              <a:rPr lang="de-DE" sz="2000">
                <a:solidFill>
                  <a:srgbClr val="36666B"/>
                </a:solidFill>
                <a:latin typeface="JetBrains Mono"/>
              </a:rPr>
              <a:t>9000,1</a:t>
            </a:r>
            <a:r>
              <a:rPr lang="de-DE" sz="2000">
                <a:solidFill>
                  <a:srgbClr val="871094"/>
                </a:solidFill>
                <a:latin typeface="JetBrains Mono"/>
              </a:rPr>
              <a:t>)</a:t>
            </a:r>
          </a:p>
          <a:p>
            <a:endParaRPr lang="de-DE" sz="2000">
              <a:solidFill>
                <a:srgbClr val="871094"/>
              </a:solidFill>
              <a:latin typeface="JetBrains Mono"/>
            </a:endParaRPr>
          </a:p>
          <a:p>
            <a:r>
              <a:rPr lang="de-DE" sz="2000">
                <a:solidFill>
                  <a:srgbClr val="871094"/>
                </a:solidFill>
                <a:latin typeface="JetBrains Mono"/>
              </a:rPr>
              <a:t>    </a:t>
            </a:r>
            <a:r>
              <a:rPr lang="de-DE" sz="2000" err="1">
                <a:solidFill>
                  <a:srgbClr val="871094"/>
                </a:solidFill>
                <a:latin typeface="JetBrains Mono"/>
              </a:rPr>
              <a:t>for</a:t>
            </a:r>
            <a:r>
              <a:rPr lang="de-DE" sz="2000">
                <a:solidFill>
                  <a:srgbClr val="871094"/>
                </a:solidFill>
                <a:latin typeface="JetBrains Mono"/>
              </a:rPr>
              <a:t> </a:t>
            </a:r>
            <a:r>
              <a:rPr lang="de-DE" sz="2000">
                <a:solidFill>
                  <a:srgbClr val="0033B3"/>
                </a:solidFill>
                <a:latin typeface="JetBrains Mono"/>
              </a:rPr>
              <a:t>i</a:t>
            </a:r>
            <a:r>
              <a:rPr lang="de-DE" sz="2000">
                <a:latin typeface="JetBrains Mono"/>
              </a:rPr>
              <a:t> := </a:t>
            </a:r>
            <a:r>
              <a:rPr lang="de-DE" sz="2000">
                <a:solidFill>
                  <a:srgbClr val="0033B3"/>
                </a:solidFill>
                <a:latin typeface="JetBrains Mono"/>
              </a:rPr>
              <a:t>0</a:t>
            </a:r>
            <a:r>
              <a:rPr lang="de-DE" sz="2000">
                <a:solidFill>
                  <a:srgbClr val="871094"/>
                </a:solidFill>
                <a:latin typeface="JetBrains Mono"/>
              </a:rPr>
              <a:t>; </a:t>
            </a:r>
            <a:r>
              <a:rPr lang="de-DE" sz="2000">
                <a:solidFill>
                  <a:srgbClr val="0033B3"/>
                </a:solidFill>
                <a:latin typeface="JetBrains Mono"/>
              </a:rPr>
              <a:t>i </a:t>
            </a:r>
            <a:r>
              <a:rPr lang="de-DE" sz="2000">
                <a:latin typeface="JetBrains Mono"/>
              </a:rPr>
              <a:t>&lt;</a:t>
            </a:r>
            <a:r>
              <a:rPr lang="de-DE" sz="2000">
                <a:solidFill>
                  <a:srgbClr val="871094"/>
                </a:solidFill>
                <a:latin typeface="JetBrains Mono"/>
              </a:rPr>
              <a:t> </a:t>
            </a:r>
            <a:r>
              <a:rPr lang="de-DE" sz="2000">
                <a:solidFill>
                  <a:srgbClr val="0033B3"/>
                </a:solidFill>
                <a:latin typeface="JetBrains Mono"/>
              </a:rPr>
              <a:t>2</a:t>
            </a:r>
            <a:r>
              <a:rPr lang="de-DE" sz="2000">
                <a:solidFill>
                  <a:srgbClr val="871094"/>
                </a:solidFill>
                <a:latin typeface="JetBrains Mono"/>
              </a:rPr>
              <a:t>; </a:t>
            </a:r>
            <a:r>
              <a:rPr lang="de-DE" sz="2000">
                <a:solidFill>
                  <a:srgbClr val="0033B3"/>
                </a:solidFill>
                <a:latin typeface="JetBrains Mono"/>
              </a:rPr>
              <a:t>i</a:t>
            </a:r>
            <a:r>
              <a:rPr lang="de-DE" sz="2000">
                <a:latin typeface="JetBrains Mono"/>
              </a:rPr>
              <a:t>++</a:t>
            </a:r>
            <a:r>
              <a:rPr lang="de-DE" sz="2000">
                <a:solidFill>
                  <a:srgbClr val="871094"/>
                </a:solidFill>
                <a:latin typeface="JetBrains Mono"/>
              </a:rPr>
              <a:t> {</a:t>
            </a:r>
          </a:p>
          <a:p>
            <a:r>
              <a:rPr lang="de-DE" sz="2000">
                <a:solidFill>
                  <a:srgbClr val="871094"/>
                </a:solidFill>
                <a:latin typeface="JetBrains Mono"/>
              </a:rPr>
              <a:t>        </a:t>
            </a:r>
            <a:r>
              <a:rPr lang="de-DE" sz="2000" err="1">
                <a:solidFill>
                  <a:srgbClr val="871094"/>
                </a:solidFill>
                <a:latin typeface="JetBrains Mono"/>
              </a:rPr>
              <a:t>select</a:t>
            </a:r>
            <a:r>
              <a:rPr lang="de-DE" sz="2000">
                <a:solidFill>
                  <a:srgbClr val="871094"/>
                </a:solidFill>
                <a:latin typeface="JetBrains Mono"/>
              </a:rPr>
              <a:t> {</a:t>
            </a:r>
          </a:p>
          <a:p>
            <a:r>
              <a:rPr lang="de-DE" sz="2000">
                <a:solidFill>
                  <a:srgbClr val="871094"/>
                </a:solidFill>
                <a:latin typeface="JetBrains Mono"/>
              </a:rPr>
              <a:t>            </a:t>
            </a:r>
            <a:r>
              <a:rPr lang="de-DE" sz="2000" err="1">
                <a:solidFill>
                  <a:srgbClr val="871094"/>
                </a:solidFill>
                <a:latin typeface="JetBrains Mono"/>
              </a:rPr>
              <a:t>case</a:t>
            </a:r>
            <a:r>
              <a:rPr lang="de-DE" sz="2000">
                <a:solidFill>
                  <a:srgbClr val="871094"/>
                </a:solidFill>
                <a:latin typeface="JetBrains Mono"/>
              </a:rPr>
              <a:t>  </a:t>
            </a:r>
            <a:r>
              <a:rPr lang="de-DE" sz="2000" err="1">
                <a:solidFill>
                  <a:srgbClr val="0033B3"/>
                </a:solidFill>
                <a:latin typeface="JetBrains Mono"/>
              </a:rPr>
              <a:t>result</a:t>
            </a:r>
            <a:r>
              <a:rPr lang="de-DE" sz="2000">
                <a:solidFill>
                  <a:srgbClr val="871094"/>
                </a:solidFill>
                <a:latin typeface="JetBrains Mono"/>
              </a:rPr>
              <a:t> </a:t>
            </a:r>
            <a:r>
              <a:rPr lang="de-DE" sz="2000">
                <a:latin typeface="JetBrains Mono"/>
              </a:rPr>
              <a:t>:=</a:t>
            </a:r>
            <a:r>
              <a:rPr lang="de-DE" sz="2000">
                <a:solidFill>
                  <a:srgbClr val="871094"/>
                </a:solidFill>
                <a:latin typeface="JetBrains Mono"/>
              </a:rPr>
              <a:t> </a:t>
            </a:r>
            <a:r>
              <a:rPr lang="de-DE" sz="2000">
                <a:latin typeface="JetBrains Mono"/>
              </a:rPr>
              <a:t>&lt;-</a:t>
            </a:r>
            <a:r>
              <a:rPr lang="de-DE" sz="2000">
                <a:solidFill>
                  <a:srgbClr val="871094"/>
                </a:solidFill>
                <a:latin typeface="JetBrains Mono"/>
              </a:rPr>
              <a:t> </a:t>
            </a:r>
            <a:r>
              <a:rPr lang="de-DE" sz="2000" err="1">
                <a:solidFill>
                  <a:srgbClr val="0033B3"/>
                </a:solidFill>
                <a:latin typeface="JetBrains Mono"/>
              </a:rPr>
              <a:t>resultChannel</a:t>
            </a:r>
            <a:r>
              <a:rPr lang="de-DE" sz="2000">
                <a:solidFill>
                  <a:srgbClr val="871094"/>
                </a:solidFill>
                <a:latin typeface="JetBrains Mono"/>
              </a:rPr>
              <a:t>: </a:t>
            </a:r>
          </a:p>
          <a:p>
            <a:r>
              <a:rPr lang="de-DE" sz="2000">
                <a:solidFill>
                  <a:srgbClr val="871094"/>
                </a:solidFill>
                <a:latin typeface="JetBrains Mono"/>
              </a:rPr>
              <a:t>                 </a:t>
            </a:r>
            <a:r>
              <a:rPr lang="en-US" sz="2000" err="1">
                <a:solidFill>
                  <a:srgbClr val="805900"/>
                </a:solidFill>
                <a:latin typeface="JetBrains Mono"/>
              </a:rPr>
              <a:t>fmt</a:t>
            </a:r>
            <a:r>
              <a:rPr lang="de-DE" sz="2000">
                <a:solidFill>
                  <a:srgbClr val="871094"/>
                </a:solidFill>
                <a:latin typeface="JetBrains Mono"/>
              </a:rPr>
              <a:t>.</a:t>
            </a:r>
            <a:r>
              <a:rPr lang="de-DE" sz="2000" err="1">
                <a:solidFill>
                  <a:srgbClr val="36666B"/>
                </a:solidFill>
                <a:latin typeface="JetBrains Mono"/>
              </a:rPr>
              <a:t>Println</a:t>
            </a:r>
            <a:r>
              <a:rPr lang="de-DE" sz="2000">
                <a:solidFill>
                  <a:srgbClr val="871094"/>
                </a:solidFill>
                <a:latin typeface="JetBrains Mono"/>
              </a:rPr>
              <a:t>(</a:t>
            </a:r>
            <a:r>
              <a:rPr lang="de-DE" sz="2000" err="1">
                <a:solidFill>
                  <a:srgbClr val="0033B3"/>
                </a:solidFill>
                <a:latin typeface="JetBrains Mono"/>
              </a:rPr>
              <a:t>result</a:t>
            </a:r>
            <a:r>
              <a:rPr lang="de-DE" sz="2000">
                <a:solidFill>
                  <a:srgbClr val="871094"/>
                </a:solidFill>
                <a:latin typeface="JetBrains Mono"/>
              </a:rPr>
              <a:t>)</a:t>
            </a:r>
          </a:p>
          <a:p>
            <a:r>
              <a:rPr lang="de-DE" sz="2000">
                <a:solidFill>
                  <a:srgbClr val="0033B3"/>
                </a:solidFill>
                <a:latin typeface="JetBrains Mono"/>
              </a:rPr>
              <a:t>            </a:t>
            </a:r>
            <a:r>
              <a:rPr lang="de-DE" sz="2000" err="1">
                <a:solidFill>
                  <a:srgbClr val="871094"/>
                </a:solidFill>
                <a:latin typeface="JetBrains Mono"/>
              </a:rPr>
              <a:t>case</a:t>
            </a:r>
            <a:r>
              <a:rPr lang="de-DE" sz="2000">
                <a:solidFill>
                  <a:srgbClr val="0033B3"/>
                </a:solidFill>
                <a:latin typeface="JetBrains Mono"/>
              </a:rPr>
              <a:t> </a:t>
            </a:r>
            <a:r>
              <a:rPr lang="de-DE" sz="2000" err="1">
                <a:solidFill>
                  <a:srgbClr val="0033B3"/>
                </a:solidFill>
                <a:latin typeface="JetBrains Mono"/>
              </a:rPr>
              <a:t>anotherResult</a:t>
            </a:r>
            <a:r>
              <a:rPr lang="de-DE" sz="2000">
                <a:solidFill>
                  <a:srgbClr val="0033B3"/>
                </a:solidFill>
                <a:latin typeface="JetBrains Mono"/>
              </a:rPr>
              <a:t> := &lt;- </a:t>
            </a:r>
            <a:r>
              <a:rPr lang="de-DE" sz="2000" err="1">
                <a:solidFill>
                  <a:srgbClr val="0033B3"/>
                </a:solidFill>
                <a:latin typeface="JetBrains Mono"/>
              </a:rPr>
              <a:t>anotherResultChannel</a:t>
            </a:r>
            <a:endParaRPr lang="de-DE" sz="2000">
              <a:solidFill>
                <a:srgbClr val="0033B3"/>
              </a:solidFill>
              <a:latin typeface="JetBrains Mono"/>
            </a:endParaRPr>
          </a:p>
          <a:p>
            <a:r>
              <a:rPr lang="de-DE" sz="2000">
                <a:solidFill>
                  <a:srgbClr val="871094"/>
                </a:solidFill>
                <a:latin typeface="JetBrains Mono"/>
              </a:rPr>
              <a:t>                 </a:t>
            </a:r>
            <a:r>
              <a:rPr lang="en-US" sz="2000" err="1">
                <a:solidFill>
                  <a:srgbClr val="805900"/>
                </a:solidFill>
                <a:latin typeface="JetBrains Mono"/>
              </a:rPr>
              <a:t>fmt</a:t>
            </a:r>
            <a:r>
              <a:rPr lang="de-DE" sz="2000">
                <a:solidFill>
                  <a:srgbClr val="871094"/>
                </a:solidFill>
                <a:latin typeface="JetBrains Mono"/>
              </a:rPr>
              <a:t>.</a:t>
            </a:r>
            <a:r>
              <a:rPr lang="de-DE" sz="2000" err="1">
                <a:solidFill>
                  <a:srgbClr val="36666B"/>
                </a:solidFill>
                <a:latin typeface="JetBrains Mono"/>
              </a:rPr>
              <a:t>Println</a:t>
            </a:r>
            <a:r>
              <a:rPr lang="de-DE" sz="2000">
                <a:solidFill>
                  <a:srgbClr val="871094"/>
                </a:solidFill>
                <a:latin typeface="JetBrains Mono"/>
              </a:rPr>
              <a:t>(</a:t>
            </a:r>
            <a:r>
              <a:rPr lang="de-DE" sz="2000" err="1">
                <a:solidFill>
                  <a:srgbClr val="0033B3"/>
                </a:solidFill>
                <a:latin typeface="JetBrains Mono"/>
              </a:rPr>
              <a:t>anotherResult</a:t>
            </a:r>
            <a:r>
              <a:rPr lang="de-DE" sz="2000">
                <a:solidFill>
                  <a:srgbClr val="871094"/>
                </a:solidFill>
                <a:latin typeface="JetBrains Mono"/>
              </a:rPr>
              <a:t>)</a:t>
            </a:r>
          </a:p>
          <a:p>
            <a:r>
              <a:rPr lang="de-DE" sz="2000">
                <a:solidFill>
                  <a:srgbClr val="871094"/>
                </a:solidFill>
                <a:latin typeface="JetBrains Mono"/>
              </a:rPr>
              <a:t>    }</a:t>
            </a:r>
            <a:endParaRPr lang="en-US" sz="2000">
              <a:solidFill>
                <a:srgbClr val="871094"/>
              </a:solidFill>
              <a:latin typeface="JetBrains Mono"/>
            </a:endParaRPr>
          </a:p>
          <a:p>
            <a:r>
              <a:rPr lang="en-US" sz="2000" i="1">
                <a:solidFill>
                  <a:srgbClr val="871094"/>
                </a:solidFill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DE" sz="20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… </a:t>
            </a:r>
            <a:r>
              <a:rPr kumimoji="0" lang="de-DE" altLang="en-DE" sz="20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add</a:t>
            </a:r>
            <a:r>
              <a:rPr kumimoji="0" lang="de-DE" altLang="en-DE" sz="20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de-DE" altLang="en-DE" sz="20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chan</a:t>
            </a:r>
            <a:r>
              <a:rPr kumimoji="0" lang="de-DE" altLang="en-DE" sz="20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en-DE" sz="20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de-DE" altLang="en-DE" sz="20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, x </a:t>
            </a:r>
            <a:r>
              <a:rPr kumimoji="0" lang="de-DE" altLang="en-DE" sz="20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de-DE" altLang="en-DE" sz="20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en-DE" sz="20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de-DE" altLang="en-DE" sz="20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en-DE" sz="2000" b="0" i="0" u="none" strike="noStrike" cap="none" normalizeH="0" baseline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de-DE" altLang="en-DE" sz="2000" b="0" i="0" u="none" strike="noStrike" cap="none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DE" altLang="en-DE" sz="2000" b="0" i="0" u="none" strike="noStrike" cap="none" normalizeH="0" baseline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6502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5B8BC-E725-4863-8531-E79C96631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err="1">
                <a:solidFill>
                  <a:srgbClr val="0033B3"/>
                </a:solidFill>
                <a:ea typeface="+mn-lt"/>
                <a:cs typeface="+mn-lt"/>
              </a:rPr>
              <a:t>sync.WaitGroup</a:t>
            </a:r>
            <a:endParaRPr lang="en-US" sz="6600">
              <a:ea typeface="+mn-lt"/>
              <a:cs typeface="+mn-lt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>
              <a:ea typeface="+mn-lt"/>
              <a:cs typeface="+mn-lt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err="1">
                <a:ea typeface="+mn-lt"/>
                <a:cs typeface="+mn-lt"/>
              </a:rPr>
              <a:t>Inkrementierbarer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Zähler</a:t>
            </a:r>
            <a:endParaRPr lang="en-US">
              <a:ea typeface="+mn-lt"/>
              <a:cs typeface="+mn-lt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err="1">
                <a:ea typeface="+mn-lt"/>
                <a:cs typeface="+mn-lt"/>
              </a:rPr>
              <a:t>Wartet</a:t>
            </a:r>
            <a:r>
              <a:rPr lang="en-US">
                <a:ea typeface="+mn-lt"/>
                <a:cs typeface="+mn-lt"/>
              </a:rPr>
              <a:t> bis goroutines </a:t>
            </a:r>
            <a:r>
              <a:rPr lang="en-US" err="1">
                <a:ea typeface="+mn-lt"/>
                <a:cs typeface="+mn-lt"/>
              </a:rPr>
              <a:t>ihre</a:t>
            </a:r>
            <a:r>
              <a:rPr lang="en-US">
                <a:ea typeface="+mn-lt"/>
                <a:cs typeface="+mn-lt"/>
              </a:rPr>
              <a:t> Arbeit </a:t>
            </a:r>
            <a:r>
              <a:rPr lang="en-US" err="1">
                <a:ea typeface="+mn-lt"/>
                <a:cs typeface="+mn-lt"/>
              </a:rPr>
              <a:t>erledigt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haben</a:t>
            </a:r>
            <a:endParaRPr lang="en-US">
              <a:ea typeface="+mn-lt"/>
              <a:cs typeface="+mn-lt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err="1">
                <a:ea typeface="+mn-lt"/>
                <a:cs typeface="+mn-lt"/>
              </a:rPr>
              <a:t>Blockt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ausführung</a:t>
            </a:r>
            <a:r>
              <a:rPr lang="en-US">
                <a:ea typeface="+mn-lt"/>
                <a:cs typeface="+mn-lt"/>
              </a:rPr>
              <a:t> bis alle goroutines </a:t>
            </a:r>
            <a:r>
              <a:rPr lang="en-US" err="1">
                <a:ea typeface="+mn-lt"/>
                <a:cs typeface="+mn-lt"/>
              </a:rPr>
              <a:t>sich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gemeldet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haben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9948FA-A6FE-BE6A-6BA7-7E0BE8E4766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8D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2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8D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8D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8D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600"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5E322-B496-41B4-9D27-B1D72790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Waitgroups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87614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5B8BC-E725-4863-8531-E79C96631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endParaRPr lang="en-US">
              <a:ea typeface="+mn-lt"/>
              <a:cs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9948FA-A6FE-BE6A-6BA7-7E0BE8E4766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8D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2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8D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8D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8D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600"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5E322-B496-41B4-9D27-B1D72790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Waitgroups</a:t>
            </a:r>
            <a:endParaRPr lang="en-DE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EBE50D5-A643-BD77-BF88-7B59E8A74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99850"/>
            <a:ext cx="8583592" cy="6247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err="1">
                <a:solidFill>
                  <a:srgbClr val="0033B3"/>
                </a:solidFill>
                <a:latin typeface="JetBrains Mono"/>
              </a:rPr>
              <a:t>func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 </a:t>
            </a:r>
            <a:r>
              <a:rPr lang="de-DE" sz="2000" err="1">
                <a:solidFill>
                  <a:srgbClr val="36666B"/>
                </a:solidFill>
                <a:latin typeface="JetBrains Mono"/>
              </a:rPr>
              <a:t>main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() </a:t>
            </a:r>
            <a:r>
              <a:rPr lang="en-US" sz="2000" i="1">
                <a:solidFill>
                  <a:srgbClr val="871094"/>
                </a:solidFill>
                <a:latin typeface="JetBrains Mono"/>
              </a:rPr>
              <a:t>{</a:t>
            </a:r>
          </a:p>
          <a:p>
            <a:r>
              <a:rPr lang="en-US" sz="2000" i="1">
                <a:solidFill>
                  <a:srgbClr val="871094"/>
                </a:solidFill>
                <a:latin typeface="JetBrains Mono"/>
              </a:rPr>
              <a:t>    </a:t>
            </a:r>
          </a:p>
          <a:p>
            <a:r>
              <a:rPr lang="de-DE" sz="2000">
                <a:solidFill>
                  <a:srgbClr val="871094"/>
                </a:solidFill>
                <a:latin typeface="JetBrains Mono"/>
              </a:rPr>
              <a:t>   </a:t>
            </a:r>
            <a:r>
              <a:rPr lang="de-DE" sz="2000" err="1">
                <a:solidFill>
                  <a:srgbClr val="0033B3"/>
                </a:solidFill>
                <a:latin typeface="JetBrains Mono"/>
              </a:rPr>
              <a:t>var</a:t>
            </a:r>
            <a:r>
              <a:rPr lang="de-DE" sz="2000">
                <a:solidFill>
                  <a:srgbClr val="871094"/>
                </a:solidFill>
                <a:latin typeface="JetBrains Mono"/>
              </a:rPr>
              <a:t> </a:t>
            </a:r>
            <a:r>
              <a:rPr lang="de-DE" sz="2000" err="1">
                <a:solidFill>
                  <a:srgbClr val="0033B3"/>
                </a:solidFill>
                <a:latin typeface="JetBrains Mono"/>
              </a:rPr>
              <a:t>wg</a:t>
            </a:r>
            <a:r>
              <a:rPr lang="de-DE" sz="2000">
                <a:solidFill>
                  <a:srgbClr val="871094"/>
                </a:solidFill>
                <a:latin typeface="JetBrains Mono"/>
              </a:rPr>
              <a:t> </a:t>
            </a:r>
            <a:r>
              <a:rPr lang="de-DE" sz="2000" err="1">
                <a:solidFill>
                  <a:srgbClr val="0033B3"/>
                </a:solidFill>
                <a:latin typeface="JetBrains Mono"/>
              </a:rPr>
              <a:t>sync.WaitGroup</a:t>
            </a:r>
            <a:r>
              <a:rPr lang="de-DE" sz="2000">
                <a:solidFill>
                  <a:srgbClr val="0033B3"/>
                </a:solidFill>
                <a:latin typeface="JetBrains Mono"/>
              </a:rPr>
              <a:t>   </a:t>
            </a:r>
          </a:p>
          <a:p>
            <a:endParaRPr lang="de-DE" sz="2000">
              <a:solidFill>
                <a:srgbClr val="871094"/>
              </a:solidFill>
              <a:latin typeface="JetBrains Mono"/>
            </a:endParaRPr>
          </a:p>
          <a:p>
            <a:r>
              <a:rPr lang="de-DE" sz="2000">
                <a:solidFill>
                  <a:srgbClr val="871094"/>
                </a:solidFill>
                <a:latin typeface="JetBrains Mono"/>
              </a:rPr>
              <a:t>    </a:t>
            </a:r>
            <a:r>
              <a:rPr lang="de-DE" sz="2000" err="1">
                <a:solidFill>
                  <a:srgbClr val="871094"/>
                </a:solidFill>
                <a:latin typeface="JetBrains Mono"/>
              </a:rPr>
              <a:t>for</a:t>
            </a:r>
            <a:r>
              <a:rPr lang="de-DE" sz="2000">
                <a:solidFill>
                  <a:srgbClr val="871094"/>
                </a:solidFill>
                <a:latin typeface="JetBrains Mono"/>
              </a:rPr>
              <a:t> </a:t>
            </a:r>
            <a:r>
              <a:rPr lang="de-DE" sz="2000">
                <a:solidFill>
                  <a:srgbClr val="0033B3"/>
                </a:solidFill>
                <a:latin typeface="JetBrains Mono"/>
              </a:rPr>
              <a:t>i</a:t>
            </a:r>
            <a:r>
              <a:rPr lang="de-DE" sz="2000">
                <a:latin typeface="JetBrains Mono"/>
              </a:rPr>
              <a:t> := </a:t>
            </a:r>
            <a:r>
              <a:rPr lang="de-DE" sz="2000">
                <a:solidFill>
                  <a:srgbClr val="0033B3"/>
                </a:solidFill>
                <a:latin typeface="JetBrains Mono"/>
              </a:rPr>
              <a:t>0</a:t>
            </a:r>
            <a:r>
              <a:rPr lang="de-DE" sz="2000">
                <a:solidFill>
                  <a:srgbClr val="871094"/>
                </a:solidFill>
                <a:latin typeface="JetBrains Mono"/>
              </a:rPr>
              <a:t>; </a:t>
            </a:r>
            <a:r>
              <a:rPr lang="de-DE" sz="2000">
                <a:solidFill>
                  <a:srgbClr val="0033B3"/>
                </a:solidFill>
                <a:latin typeface="JetBrains Mono"/>
              </a:rPr>
              <a:t>i </a:t>
            </a:r>
            <a:r>
              <a:rPr lang="de-DE" sz="2000">
                <a:latin typeface="JetBrains Mono"/>
              </a:rPr>
              <a:t>&lt;</a:t>
            </a:r>
            <a:r>
              <a:rPr lang="de-DE" sz="2000">
                <a:solidFill>
                  <a:srgbClr val="871094"/>
                </a:solidFill>
                <a:latin typeface="JetBrains Mono"/>
              </a:rPr>
              <a:t> </a:t>
            </a:r>
            <a:r>
              <a:rPr lang="de-DE" sz="2000">
                <a:solidFill>
                  <a:srgbClr val="0033B3"/>
                </a:solidFill>
                <a:latin typeface="JetBrains Mono"/>
              </a:rPr>
              <a:t>2</a:t>
            </a:r>
            <a:r>
              <a:rPr lang="de-DE" sz="2000">
                <a:solidFill>
                  <a:srgbClr val="871094"/>
                </a:solidFill>
                <a:latin typeface="JetBrains Mono"/>
              </a:rPr>
              <a:t>; </a:t>
            </a:r>
            <a:r>
              <a:rPr lang="de-DE" sz="2000">
                <a:solidFill>
                  <a:srgbClr val="0033B3"/>
                </a:solidFill>
                <a:latin typeface="JetBrains Mono"/>
              </a:rPr>
              <a:t>i</a:t>
            </a:r>
            <a:r>
              <a:rPr lang="de-DE" sz="2000">
                <a:latin typeface="JetBrains Mono"/>
              </a:rPr>
              <a:t>++</a:t>
            </a:r>
            <a:r>
              <a:rPr lang="de-DE" sz="2000">
                <a:solidFill>
                  <a:srgbClr val="871094"/>
                </a:solidFill>
                <a:latin typeface="JetBrains Mono"/>
              </a:rPr>
              <a:t> {</a:t>
            </a:r>
          </a:p>
          <a:p>
            <a:r>
              <a:rPr lang="de-DE" sz="2000">
                <a:solidFill>
                  <a:srgbClr val="871094"/>
                </a:solidFill>
                <a:latin typeface="JetBrains Mono"/>
              </a:rPr>
              <a:t>         </a:t>
            </a:r>
            <a:r>
              <a:rPr lang="de-DE" sz="2000" err="1">
                <a:solidFill>
                  <a:srgbClr val="0033B3"/>
                </a:solidFill>
                <a:latin typeface="JetBrains Mono"/>
              </a:rPr>
              <a:t>wg</a:t>
            </a:r>
            <a:r>
              <a:rPr lang="de-DE" sz="2000" err="1">
                <a:solidFill>
                  <a:srgbClr val="871094"/>
                </a:solidFill>
                <a:latin typeface="JetBrains Mono"/>
              </a:rPr>
              <a:t>.</a:t>
            </a:r>
            <a:r>
              <a:rPr lang="de-DE" sz="2000" err="1">
                <a:solidFill>
                  <a:srgbClr val="36666B"/>
                </a:solidFill>
                <a:latin typeface="JetBrains Mono"/>
              </a:rPr>
              <a:t>Add</a:t>
            </a:r>
            <a:r>
              <a:rPr lang="de-DE" sz="2000">
                <a:solidFill>
                  <a:srgbClr val="871094"/>
                </a:solidFill>
                <a:latin typeface="JetBrains Mono"/>
              </a:rPr>
              <a:t>(</a:t>
            </a:r>
            <a:r>
              <a:rPr lang="de-DE" sz="2000">
                <a:latin typeface="JetBrains Mono"/>
              </a:rPr>
              <a:t>1</a:t>
            </a:r>
            <a:r>
              <a:rPr lang="de-DE" sz="2000">
                <a:solidFill>
                  <a:srgbClr val="871094"/>
                </a:solidFill>
                <a:latin typeface="JetBrains Mono"/>
              </a:rPr>
              <a:t>)</a:t>
            </a:r>
          </a:p>
          <a:p>
            <a:endParaRPr lang="de-DE" sz="2000">
              <a:solidFill>
                <a:srgbClr val="871094"/>
              </a:solidFill>
              <a:latin typeface="JetBrains Mono"/>
            </a:endParaRPr>
          </a:p>
          <a:p>
            <a:r>
              <a:rPr lang="de-DE" sz="2000">
                <a:solidFill>
                  <a:srgbClr val="871094"/>
                </a:solidFill>
                <a:latin typeface="JetBrains Mono"/>
              </a:rPr>
              <a:t>        </a:t>
            </a:r>
            <a:r>
              <a:rPr lang="en-US" sz="2000">
                <a:solidFill>
                  <a:srgbClr val="871094"/>
                </a:solidFill>
                <a:latin typeface="JetBrains Mono"/>
              </a:rPr>
              <a:t> go </a:t>
            </a:r>
            <a:r>
              <a:rPr lang="en-US" sz="2000" err="1">
                <a:solidFill>
                  <a:srgbClr val="0033B3"/>
                </a:solidFill>
                <a:latin typeface="JetBrains Mono"/>
              </a:rPr>
              <a:t>func</a:t>
            </a:r>
            <a:r>
              <a:rPr lang="en-US" sz="2000">
                <a:solidFill>
                  <a:srgbClr val="871094"/>
                </a:solidFill>
                <a:latin typeface="JetBrains Mono"/>
              </a:rPr>
              <a:t>() { </a:t>
            </a:r>
          </a:p>
          <a:p>
            <a:r>
              <a:rPr lang="en-US" sz="2000">
                <a:solidFill>
                  <a:srgbClr val="871094"/>
                </a:solidFill>
                <a:latin typeface="JetBrains Mono"/>
              </a:rPr>
              <a:t>             defer </a:t>
            </a:r>
            <a:r>
              <a:rPr lang="en-US" sz="2000" err="1">
                <a:solidFill>
                  <a:srgbClr val="0033B3"/>
                </a:solidFill>
                <a:latin typeface="JetBrains Mono"/>
              </a:rPr>
              <a:t>wg</a:t>
            </a:r>
            <a:r>
              <a:rPr lang="en-US" sz="2000" err="1">
                <a:solidFill>
                  <a:srgbClr val="871094"/>
                </a:solidFill>
                <a:latin typeface="JetBrains Mono"/>
              </a:rPr>
              <a:t>.</a:t>
            </a:r>
            <a:r>
              <a:rPr lang="en-US" sz="2000" err="1">
                <a:solidFill>
                  <a:srgbClr val="36666B"/>
                </a:solidFill>
                <a:latin typeface="JetBrains Mono"/>
              </a:rPr>
              <a:t>Done</a:t>
            </a:r>
            <a:r>
              <a:rPr lang="en-US" sz="2000">
                <a:solidFill>
                  <a:srgbClr val="871094"/>
                </a:solidFill>
                <a:latin typeface="JetBrains Mono"/>
              </a:rPr>
              <a:t>()</a:t>
            </a:r>
          </a:p>
          <a:p>
            <a:r>
              <a:rPr lang="en-US" sz="2000">
                <a:solidFill>
                  <a:srgbClr val="871094"/>
                </a:solidFill>
                <a:latin typeface="JetBrains Mono"/>
              </a:rPr>
              <a:t>             </a:t>
            </a:r>
            <a:r>
              <a:rPr lang="de-DE" sz="2000" err="1">
                <a:solidFill>
                  <a:srgbClr val="36666B"/>
                </a:solidFill>
                <a:latin typeface="JetBrains Mono"/>
              </a:rPr>
              <a:t>doWork</a:t>
            </a:r>
            <a:r>
              <a:rPr lang="de-DE" sz="2000">
                <a:solidFill>
                  <a:srgbClr val="871094"/>
                </a:solidFill>
                <a:latin typeface="JetBrains Mono"/>
              </a:rPr>
              <a:t>()</a:t>
            </a:r>
          </a:p>
          <a:p>
            <a:r>
              <a:rPr lang="de-DE" sz="2000">
                <a:solidFill>
                  <a:srgbClr val="871094"/>
                </a:solidFill>
                <a:latin typeface="JetBrains Mono"/>
              </a:rPr>
              <a:t>         }()</a:t>
            </a:r>
          </a:p>
          <a:p>
            <a:r>
              <a:rPr lang="de-DE" sz="2000">
                <a:solidFill>
                  <a:srgbClr val="871094"/>
                </a:solidFill>
                <a:latin typeface="JetBrains Mono"/>
              </a:rPr>
              <a:t>    </a:t>
            </a:r>
          </a:p>
          <a:p>
            <a:r>
              <a:rPr lang="de-DE" sz="2000">
                <a:solidFill>
                  <a:srgbClr val="871094"/>
                </a:solidFill>
                <a:latin typeface="JetBrains Mono"/>
              </a:rPr>
              <a:t>        </a:t>
            </a:r>
            <a:r>
              <a:rPr lang="de-DE" sz="2000" err="1">
                <a:solidFill>
                  <a:srgbClr val="0033B3"/>
                </a:solidFill>
                <a:latin typeface="JetBrains Mono"/>
              </a:rPr>
              <a:t>wg</a:t>
            </a:r>
            <a:r>
              <a:rPr lang="de-DE" sz="2000" err="1">
                <a:solidFill>
                  <a:srgbClr val="871094"/>
                </a:solidFill>
                <a:latin typeface="JetBrains Mono"/>
              </a:rPr>
              <a:t>.</a:t>
            </a:r>
            <a:r>
              <a:rPr lang="de-DE" sz="2000" err="1">
                <a:solidFill>
                  <a:srgbClr val="36666B"/>
                </a:solidFill>
                <a:latin typeface="JetBrains Mono"/>
              </a:rPr>
              <a:t>Wait</a:t>
            </a:r>
            <a:r>
              <a:rPr lang="de-DE" sz="2000">
                <a:solidFill>
                  <a:srgbClr val="871094"/>
                </a:solidFill>
                <a:latin typeface="JetBrains Mono"/>
              </a:rPr>
              <a:t>()</a:t>
            </a:r>
            <a:endParaRPr lang="en-US" sz="2000">
              <a:solidFill>
                <a:srgbClr val="871094"/>
              </a:solidFill>
              <a:latin typeface="JetBrains Mono"/>
            </a:endParaRPr>
          </a:p>
          <a:p>
            <a:r>
              <a:rPr lang="en-US" sz="2000" i="1">
                <a:solidFill>
                  <a:srgbClr val="871094"/>
                </a:solidFill>
                <a:latin typeface="JetBrains Mono"/>
              </a:rPr>
              <a:t>}</a:t>
            </a:r>
          </a:p>
          <a:p>
            <a:endParaRPr lang="en-US" sz="2000" i="1">
              <a:solidFill>
                <a:srgbClr val="871094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DE" sz="2000" err="1">
                <a:solidFill>
                  <a:srgbClr val="0033B3"/>
                </a:solidFill>
                <a:latin typeface="JetBrains Mono"/>
              </a:rPr>
              <a:t>func</a:t>
            </a:r>
            <a:r>
              <a:rPr lang="de-DE" altLang="en-DE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de-DE" sz="2000" err="1">
                <a:solidFill>
                  <a:srgbClr val="36666B"/>
                </a:solidFill>
                <a:latin typeface="JetBrains Mono"/>
              </a:rPr>
              <a:t>doWork</a:t>
            </a:r>
            <a:r>
              <a:rPr lang="de-DE" altLang="en-DE" sz="2000">
                <a:solidFill>
                  <a:srgbClr val="871094"/>
                </a:solidFill>
                <a:latin typeface="JetBrains Mono"/>
              </a:rPr>
              <a:t>()</a:t>
            </a:r>
            <a:r>
              <a:rPr lang="de-DE" altLang="en-DE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de-DE" altLang="en-DE" sz="2000">
                <a:solidFill>
                  <a:srgbClr val="871094"/>
                </a:solidFill>
                <a:latin typeface="JetBrains Mono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DE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de-DE" altLang="en-DE" sz="2000" err="1">
                <a:solidFill>
                  <a:srgbClr val="805900"/>
                </a:solidFill>
                <a:latin typeface="JetBrains Mono"/>
              </a:rPr>
              <a:t>fmt</a:t>
            </a:r>
            <a:r>
              <a:rPr lang="de-DE" altLang="en-DE" sz="2000" err="1">
                <a:solidFill>
                  <a:srgbClr val="871094"/>
                </a:solidFill>
                <a:latin typeface="JetBrains Mono"/>
              </a:rPr>
              <a:t>.</a:t>
            </a:r>
            <a:r>
              <a:rPr lang="de-DE" altLang="en-DE" sz="2000" err="1">
                <a:solidFill>
                  <a:srgbClr val="36666B"/>
                </a:solidFill>
                <a:latin typeface="JetBrains Mono"/>
              </a:rPr>
              <a:t>Println</a:t>
            </a:r>
            <a:r>
              <a:rPr lang="de-DE" altLang="en-DE" sz="2000">
                <a:solidFill>
                  <a:srgbClr val="871094"/>
                </a:solidFill>
                <a:latin typeface="JetBrains Mono"/>
              </a:rPr>
              <a:t>(</a:t>
            </a:r>
            <a:r>
              <a:rPr lang="de-DE" sz="2000">
                <a:solidFill>
                  <a:srgbClr val="067D17"/>
                </a:solidFill>
                <a:latin typeface="JetBrains Mono"/>
              </a:rPr>
              <a:t>"</a:t>
            </a:r>
            <a:r>
              <a:rPr lang="de-DE" altLang="en-DE" sz="2000" err="1">
                <a:solidFill>
                  <a:srgbClr val="067D17"/>
                </a:solidFill>
                <a:latin typeface="JetBrains Mono"/>
              </a:rPr>
              <a:t>Doing</a:t>
            </a:r>
            <a:r>
              <a:rPr lang="de-DE" altLang="en-DE" sz="2000">
                <a:solidFill>
                  <a:srgbClr val="067D17"/>
                </a:solidFill>
                <a:latin typeface="JetBrains Mono"/>
              </a:rPr>
              <a:t> </a:t>
            </a:r>
            <a:r>
              <a:rPr lang="de-DE" altLang="en-DE" sz="2000" err="1">
                <a:solidFill>
                  <a:srgbClr val="067D17"/>
                </a:solidFill>
                <a:latin typeface="JetBrains Mono"/>
              </a:rPr>
              <a:t>work</a:t>
            </a:r>
            <a:r>
              <a:rPr lang="de-DE" sz="2000">
                <a:solidFill>
                  <a:srgbClr val="067D17"/>
                </a:solidFill>
                <a:latin typeface="JetBrains Mono"/>
              </a:rPr>
              <a:t>"</a:t>
            </a:r>
            <a:r>
              <a:rPr lang="de-DE" altLang="en-DE" sz="2000">
                <a:solidFill>
                  <a:srgbClr val="871094"/>
                </a:solidFill>
                <a:latin typeface="JetBrains Mono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DE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de-DE" altLang="en-DE" sz="2000" err="1">
                <a:solidFill>
                  <a:srgbClr val="805900"/>
                </a:solidFill>
                <a:latin typeface="JetBrains Mono"/>
              </a:rPr>
              <a:t>time</a:t>
            </a:r>
            <a:r>
              <a:rPr lang="de-DE" altLang="en-DE" sz="200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.</a:t>
            </a:r>
            <a:r>
              <a:rPr lang="de-DE" altLang="en-DE" sz="2000" err="1">
                <a:solidFill>
                  <a:srgbClr val="36666B"/>
                </a:solidFill>
                <a:latin typeface="JetBrains Mono"/>
              </a:rPr>
              <a:t>Sleep</a:t>
            </a:r>
            <a:r>
              <a:rPr lang="de-DE" altLang="en-DE" sz="2000">
                <a:solidFill>
                  <a:srgbClr val="871094"/>
                </a:solidFill>
                <a:latin typeface="JetBrains Mono"/>
              </a:rPr>
              <a:t>(</a:t>
            </a:r>
            <a:r>
              <a:rPr lang="de-DE" altLang="en-DE" sz="200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time.Second</a:t>
            </a:r>
            <a:r>
              <a:rPr lang="de-DE" altLang="en-DE" sz="2000">
                <a:solidFill>
                  <a:srgbClr val="871094"/>
                </a:solidFill>
                <a:latin typeface="JetBrains Mono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DE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de-DE" altLang="en-DE" sz="2000" err="1">
                <a:solidFill>
                  <a:srgbClr val="805900"/>
                </a:solidFill>
                <a:latin typeface="JetBrains Mono"/>
              </a:rPr>
              <a:t>fmt</a:t>
            </a:r>
            <a:r>
              <a:rPr lang="de-DE" altLang="en-DE" sz="2000" err="1">
                <a:solidFill>
                  <a:srgbClr val="871094"/>
                </a:solidFill>
                <a:latin typeface="JetBrains Mono"/>
              </a:rPr>
              <a:t>.</a:t>
            </a:r>
            <a:r>
              <a:rPr lang="de-DE" altLang="en-DE" sz="2000" err="1">
                <a:solidFill>
                  <a:srgbClr val="36666B"/>
                </a:solidFill>
                <a:latin typeface="JetBrains Mono"/>
              </a:rPr>
              <a:t>Println</a:t>
            </a:r>
            <a:r>
              <a:rPr lang="de-DE" altLang="en-DE" sz="2000">
                <a:solidFill>
                  <a:srgbClr val="871094"/>
                </a:solidFill>
                <a:latin typeface="JetBrains Mono"/>
              </a:rPr>
              <a:t>(</a:t>
            </a:r>
            <a:r>
              <a:rPr lang="de-DE" sz="2000">
                <a:solidFill>
                  <a:srgbClr val="067D17"/>
                </a:solidFill>
                <a:latin typeface="JetBrains Mono"/>
              </a:rPr>
              <a:t>"</a:t>
            </a:r>
            <a:r>
              <a:rPr lang="de-DE" altLang="en-DE" sz="2000">
                <a:solidFill>
                  <a:srgbClr val="067D17"/>
                </a:solidFill>
                <a:latin typeface="JetBrains Mono"/>
              </a:rPr>
              <a:t>Work </a:t>
            </a:r>
            <a:r>
              <a:rPr lang="de-DE" altLang="en-DE" sz="2000" err="1">
                <a:solidFill>
                  <a:srgbClr val="067D17"/>
                </a:solidFill>
                <a:latin typeface="JetBrains Mono"/>
              </a:rPr>
              <a:t>done</a:t>
            </a:r>
            <a:r>
              <a:rPr lang="de-DE" sz="2000">
                <a:solidFill>
                  <a:srgbClr val="067D17"/>
                </a:solidFill>
                <a:latin typeface="JetBrains Mono"/>
              </a:rPr>
              <a:t>"</a:t>
            </a:r>
            <a:r>
              <a:rPr lang="de-DE" altLang="en-DE" sz="2000">
                <a:solidFill>
                  <a:srgbClr val="871094"/>
                </a:solidFill>
                <a:latin typeface="JetBrains Mono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DE" sz="2000">
                <a:solidFill>
                  <a:srgbClr val="871094"/>
                </a:solidFill>
                <a:latin typeface="JetBrains Mono"/>
              </a:rPr>
              <a:t>}</a:t>
            </a:r>
            <a:endParaRPr lang="en-DE" altLang="en-DE" sz="2000">
              <a:solidFill>
                <a:srgbClr val="871094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6649258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1EEB64-C943-2F63-A4D9-E9CFD25F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Uebung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F7666-D4C2-6853-4A83-771D9F936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42882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CF20E-C4D4-ABCA-F67F-84A02E29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Weiteres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F409D-8DCF-16A8-1910-97FFDCD02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76377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D7BC-3635-437D-AD84-0CADDBEAA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Dependency Management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EFD97-CB61-4AEC-A539-9ADD3AAEC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Module werden </a:t>
            </a:r>
            <a:r>
              <a:rPr lang="en-GB" err="1"/>
              <a:t>als</a:t>
            </a:r>
            <a:r>
              <a:rPr lang="en-GB"/>
              <a:t> </a:t>
            </a:r>
            <a:r>
              <a:rPr lang="en-GB" err="1"/>
              <a:t>Sourcen</a:t>
            </a:r>
            <a:r>
              <a:rPr lang="en-GB"/>
              <a:t> per Git zur Verfügung </a:t>
            </a:r>
            <a:r>
              <a:rPr lang="en-GB" err="1"/>
              <a:t>gestellt</a:t>
            </a:r>
            <a:endParaRPr lang="en-GB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Verwaltung der Dependencies in der go.mod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Hinzufügen per go get</a:t>
            </a:r>
          </a:p>
          <a:p>
            <a:endParaRPr lang="en-GB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err="1"/>
              <a:t>Synchronisieren</a:t>
            </a:r>
            <a:r>
              <a:rPr lang="en-GB"/>
              <a:t> des </a:t>
            </a:r>
            <a:r>
              <a:rPr lang="en-GB" err="1"/>
              <a:t>eigenen</a:t>
            </a:r>
            <a:r>
              <a:rPr lang="en-GB"/>
              <a:t> Moduls</a:t>
            </a:r>
          </a:p>
        </p:txBody>
      </p:sp>
      <p:sp>
        <p:nvSpPr>
          <p:cNvPr id="6" name="Rechteck 17">
            <a:extLst>
              <a:ext uri="{FF2B5EF4-FFF2-40B4-BE49-F238E27FC236}">
                <a16:creationId xmlns:a16="http://schemas.microsoft.com/office/drawing/2014/main" id="{7C358C4C-8C69-96D6-1C51-711A495E0D3D}"/>
              </a:ext>
            </a:extLst>
          </p:cNvPr>
          <p:cNvSpPr/>
          <p:nvPr/>
        </p:nvSpPr>
        <p:spPr>
          <a:xfrm>
            <a:off x="1286133" y="3404440"/>
            <a:ext cx="4550399" cy="370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$ </a:t>
            </a:r>
            <a:r>
              <a:rPr lang="de-DE" err="1">
                <a:solidFill>
                  <a:schemeClr val="bg1">
                    <a:lumMod val="50000"/>
                  </a:schemeClr>
                </a:solidFill>
              </a:rPr>
              <a:t>go</a:t>
            </a:r>
            <a:r>
              <a:rPr lang="de-DE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err="1">
                <a:solidFill>
                  <a:schemeClr val="bg1">
                    <a:lumMod val="50000"/>
                  </a:schemeClr>
                </a:solidFill>
              </a:rPr>
              <a:t>get</a:t>
            </a:r>
            <a:r>
              <a:rPr lang="de-DE">
                <a:solidFill>
                  <a:schemeClr val="bg1">
                    <a:lumMod val="50000"/>
                  </a:schemeClr>
                </a:solidFill>
              </a:rPr>
              <a:t> -t „</a:t>
            </a:r>
            <a:r>
              <a:rPr lang="en-GB">
                <a:hlinkClick r:id="rId3"/>
              </a:rPr>
              <a:t>github.com/</a:t>
            </a:r>
            <a:r>
              <a:rPr lang="en-GB" err="1">
                <a:hlinkClick r:id="rId3"/>
              </a:rPr>
              <a:t>stretchr</a:t>
            </a:r>
            <a:r>
              <a:rPr lang="en-GB">
                <a:hlinkClick r:id="rId3"/>
              </a:rPr>
              <a:t>/testify </a:t>
            </a:r>
            <a:r>
              <a:rPr lang="de-DE">
                <a:solidFill>
                  <a:schemeClr val="bg1">
                    <a:lumMod val="50000"/>
                  </a:schemeClr>
                </a:solidFill>
              </a:rPr>
              <a:t>“</a:t>
            </a:r>
          </a:p>
        </p:txBody>
      </p:sp>
      <p:sp>
        <p:nvSpPr>
          <p:cNvPr id="7" name="Rechteck 17">
            <a:extLst>
              <a:ext uri="{FF2B5EF4-FFF2-40B4-BE49-F238E27FC236}">
                <a16:creationId xmlns:a16="http://schemas.microsoft.com/office/drawing/2014/main" id="{922EA5DA-F1BB-BE5D-0364-42F9FB064956}"/>
              </a:ext>
            </a:extLst>
          </p:cNvPr>
          <p:cNvSpPr/>
          <p:nvPr/>
        </p:nvSpPr>
        <p:spPr>
          <a:xfrm>
            <a:off x="1273555" y="4419835"/>
            <a:ext cx="4550399" cy="370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$ </a:t>
            </a:r>
            <a:r>
              <a:rPr lang="de-DE" err="1">
                <a:solidFill>
                  <a:schemeClr val="bg1">
                    <a:lumMod val="50000"/>
                  </a:schemeClr>
                </a:solidFill>
              </a:rPr>
              <a:t>go</a:t>
            </a:r>
            <a:r>
              <a:rPr lang="de-DE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>
                <a:solidFill>
                  <a:schemeClr val="bg1">
                    <a:lumMod val="50000"/>
                  </a:schemeClr>
                </a:solidFill>
              </a:rPr>
              <a:t>mod tidy</a:t>
            </a:r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4509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D7BC-3635-437D-AD84-0CADDBEAA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Dependency Management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EFD97-CB61-4AEC-A539-9ADD3AAEC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Optional: Hinzufügen des Packages ins </a:t>
            </a:r>
            <a:r>
              <a:rPr lang="en-GB" err="1"/>
              <a:t>Arbeitsverzeichnis</a:t>
            </a:r>
            <a:endParaRPr lang="en-DE"/>
          </a:p>
        </p:txBody>
      </p:sp>
      <p:sp>
        <p:nvSpPr>
          <p:cNvPr id="4" name="Rechteck 17">
            <a:extLst>
              <a:ext uri="{FF2B5EF4-FFF2-40B4-BE49-F238E27FC236}">
                <a16:creationId xmlns:a16="http://schemas.microsoft.com/office/drawing/2014/main" id="{36628499-E734-F809-A7E6-08A7BA21722F}"/>
              </a:ext>
            </a:extLst>
          </p:cNvPr>
          <p:cNvSpPr/>
          <p:nvPr/>
        </p:nvSpPr>
        <p:spPr>
          <a:xfrm>
            <a:off x="1347513" y="2517077"/>
            <a:ext cx="4550399" cy="370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$ </a:t>
            </a:r>
            <a:r>
              <a:rPr lang="de-DE" err="1">
                <a:solidFill>
                  <a:schemeClr val="bg1">
                    <a:lumMod val="50000"/>
                  </a:schemeClr>
                </a:solidFill>
              </a:rPr>
              <a:t>go</a:t>
            </a:r>
            <a:r>
              <a:rPr lang="de-DE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>
                <a:solidFill>
                  <a:schemeClr val="bg1">
                    <a:lumMod val="50000"/>
                  </a:schemeClr>
                </a:solidFill>
              </a:rPr>
              <a:t>mod vendor</a:t>
            </a:r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DE571-1C19-5DE0-EC40-7B31D5A5C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513" y="3397250"/>
            <a:ext cx="32004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147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1EEB64-C943-2F63-A4D9-E9CFD25F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Bonus </a:t>
            </a:r>
            <a:r>
              <a:rPr lang="en-GB" err="1"/>
              <a:t>Uebung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F7666-D4C2-6853-4A83-771D9F936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718026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2D1C4-4724-457D-946B-BA528150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Generics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D7D26-1218-493F-AA77-430A9270B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Neu seit go 1.18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Generischer</a:t>
            </a:r>
            <a:r>
              <a:rPr lang="en-GB" dirty="0"/>
              <a:t> </a:t>
            </a:r>
            <a:r>
              <a:rPr lang="en-GB" dirty="0" err="1"/>
              <a:t>Typ</a:t>
            </a:r>
            <a:r>
              <a:rPr lang="en-GB" dirty="0"/>
              <a:t> Parameter</a:t>
            </a:r>
          </a:p>
          <a:p>
            <a:endParaRPr lang="en-GB" dirty="0"/>
          </a:p>
          <a:p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DE" dirty="0"/>
          </a:p>
        </p:txBody>
      </p:sp>
      <p:sp>
        <p:nvSpPr>
          <p:cNvPr id="4" name="Rechteck 17">
            <a:extLst>
              <a:ext uri="{FF2B5EF4-FFF2-40B4-BE49-F238E27FC236}">
                <a16:creationId xmlns:a16="http://schemas.microsoft.com/office/drawing/2014/main" id="{8E36A655-C7ED-CC8A-4F13-F873D9A94FA1}"/>
              </a:ext>
            </a:extLst>
          </p:cNvPr>
          <p:cNvSpPr/>
          <p:nvPr/>
        </p:nvSpPr>
        <p:spPr>
          <a:xfrm>
            <a:off x="925875" y="3071126"/>
            <a:ext cx="7281672" cy="557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4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func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DE" altLang="en-DE" sz="2400" b="0" i="0" u="none" strike="noStrike" cap="none" normalizeH="0" baseline="0" err="1">
                <a:ln>
                  <a:noFill/>
                </a:ln>
                <a:solidFill>
                  <a:srgbClr val="286D73"/>
                </a:solidFill>
                <a:effectLst/>
                <a:latin typeface="JetBrains Mono"/>
              </a:rPr>
              <a:t>MyGenericFunc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[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 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comparable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](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[]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x T</a:t>
            </a:r>
            <a:r>
              <a:rPr kumimoji="0" lang="en-DE" altLang="en-DE" sz="2400" b="0" i="0" u="none" strike="noStrike" cap="none" normalizeH="0" baseline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)</a:t>
            </a:r>
            <a:endParaRPr kumimoji="0" lang="en-DE" altLang="en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74F42-7D61-BDD4-CDD2-3BFC6B2DD58D}"/>
              </a:ext>
            </a:extLst>
          </p:cNvPr>
          <p:cNvSpPr txBox="1"/>
          <p:nvPr/>
        </p:nvSpPr>
        <p:spPr>
          <a:xfrm>
            <a:off x="7442662" y="59425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https://go.dev/play/p/iDlOEWu4doe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15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F2F560-D446-F3F9-2162-7AB62A86C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Allgemeines</a:t>
            </a:r>
            <a:endParaRPr lang="en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D969DD-7B35-88DF-9A37-43103D3D3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Keine </a:t>
            </a:r>
            <a:r>
              <a:rPr lang="en-GB" err="1"/>
              <a:t>Semikolons</a:t>
            </a:r>
            <a:r>
              <a:rPr lang="en-GB"/>
              <a:t> nötig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err="1"/>
              <a:t>Klammern</a:t>
            </a:r>
            <a:r>
              <a:rPr lang="en-GB"/>
              <a:t> </a:t>
            </a:r>
            <a:r>
              <a:rPr lang="en-GB" err="1"/>
              <a:t>nur</a:t>
            </a:r>
            <a:r>
              <a:rPr lang="en-GB"/>
              <a:t> wenn es nötig </a:t>
            </a:r>
            <a:r>
              <a:rPr lang="en-GB" err="1"/>
              <a:t>ist</a:t>
            </a:r>
            <a:endParaRPr lang="en-DE"/>
          </a:p>
        </p:txBody>
      </p:sp>
      <p:sp>
        <p:nvSpPr>
          <p:cNvPr id="8" name="Rechteck 17">
            <a:extLst>
              <a:ext uri="{FF2B5EF4-FFF2-40B4-BE49-F238E27FC236}">
                <a16:creationId xmlns:a16="http://schemas.microsoft.com/office/drawing/2014/main" id="{36334C40-43F2-6DA5-A9E3-875C46B4FDE7}"/>
              </a:ext>
            </a:extLst>
          </p:cNvPr>
          <p:cNvSpPr/>
          <p:nvPr/>
        </p:nvSpPr>
        <p:spPr>
          <a:xfrm>
            <a:off x="933994" y="3317966"/>
            <a:ext cx="5318760" cy="1280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!= 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"" </a:t>
            </a:r>
            <a:r>
              <a:rPr kumimoji="0" lang="en-DE" altLang="en-DE" sz="1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{</a:t>
            </a:r>
            <a:br>
              <a:rPr kumimoji="0" lang="en-DE" altLang="en-DE" sz="1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DE" altLang="en-DE" sz="1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</a:t>
            </a:r>
            <a:r>
              <a:rPr kumimoji="0" lang="en-DE" altLang="en-DE" sz="1800" b="0" i="0" u="none" strike="noStrike" cap="none" normalizeH="0" baseline="0" err="1">
                <a:ln>
                  <a:noFill/>
                </a:ln>
                <a:solidFill>
                  <a:srgbClr val="805900"/>
                </a:solidFill>
                <a:effectLst/>
                <a:latin typeface="JetBrains Mono"/>
              </a:rPr>
              <a:t>fmt</a:t>
            </a:r>
            <a:r>
              <a:rPr kumimoji="0" lang="en-DE" altLang="en-DE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DE" altLang="en-DE" sz="1800" b="0" i="0" u="none" strike="noStrike" cap="none" normalizeH="0" baseline="0" err="1">
                <a:ln>
                  <a:noFill/>
                </a:ln>
                <a:solidFill>
                  <a:srgbClr val="36666B"/>
                </a:solidFill>
                <a:effectLst/>
                <a:latin typeface="JetBrains Mono"/>
              </a:rPr>
              <a:t>Println</a:t>
            </a:r>
            <a:r>
              <a:rPr kumimoji="0" lang="en-DE" altLang="en-DE" sz="1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"string </a:t>
            </a:r>
            <a:r>
              <a:rPr kumimoji="0" lang="en-DE" altLang="en-DE" sz="18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ist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en-DE" altLang="en-DE" sz="18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nicht</a:t>
            </a: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leer"</a:t>
            </a:r>
            <a:r>
              <a:rPr kumimoji="0" lang="en-DE" altLang="en-DE" sz="1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)</a:t>
            </a:r>
            <a:br>
              <a:rPr kumimoji="0" lang="en-DE" altLang="en-DE" sz="1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DE" altLang="en-DE" sz="1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}</a:t>
            </a:r>
            <a:endParaRPr kumimoji="0" lang="en-DE" altLang="en-DE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9140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499EB-D626-478B-8ED2-407948F1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Weitere Informationen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39806-8E18-4594-85B9-AD4553F14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/>
              <a:t>Dokumentation: </a:t>
            </a:r>
            <a:r>
              <a:rPr lang="en-GB" sz="2000">
                <a:hlinkClick r:id="rId2"/>
              </a:rPr>
              <a:t>https://go.dev/doc/</a:t>
            </a:r>
            <a:r>
              <a:rPr lang="en-GB" sz="200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err="1"/>
              <a:t>Gotour</a:t>
            </a:r>
            <a:r>
              <a:rPr lang="en-GB" sz="2000"/>
              <a:t>: </a:t>
            </a:r>
            <a:r>
              <a:rPr lang="en-GB" sz="2000">
                <a:hlinkClick r:id="rId3"/>
              </a:rPr>
              <a:t>https://go.dev/tour/welcome/1</a:t>
            </a:r>
            <a:r>
              <a:rPr lang="en-GB" sz="200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/>
              <a:t>Package Referenz: </a:t>
            </a:r>
            <a:r>
              <a:rPr lang="en-GB" sz="2000">
                <a:hlinkClick r:id="rId4"/>
              </a:rPr>
              <a:t>https://pkg.go.dev/</a:t>
            </a:r>
            <a:endParaRPr lang="en-GB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/>
              <a:t>Effective Go: </a:t>
            </a:r>
            <a:r>
              <a:rPr lang="en-GB" sz="2000">
                <a:hlinkClick r:id="rId5"/>
              </a:rPr>
              <a:t>https://go.dev/doc/effective_go</a:t>
            </a:r>
            <a:r>
              <a:rPr lang="en-GB" sz="200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err="1"/>
              <a:t>Deutschsprachiges</a:t>
            </a:r>
            <a:r>
              <a:rPr lang="en-GB" sz="2000"/>
              <a:t> Go Wiki: </a:t>
            </a:r>
            <a:r>
              <a:rPr lang="en-GB" sz="2000">
                <a:hlinkClick r:id="rId6"/>
              </a:rPr>
              <a:t>https://github.com/hweidner/golang-de/wiki</a:t>
            </a:r>
            <a:endParaRPr lang="en-GB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/>
              <a:t>Concurrency is not Parallelism: </a:t>
            </a:r>
            <a:r>
              <a:rPr lang="de-DE" sz="2000">
                <a:hlinkClick r:id="rId7"/>
              </a:rPr>
              <a:t>https://www.youtube.com/watch?v=oV9rvDllKEg</a:t>
            </a:r>
            <a:endParaRPr lang="de-DE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/>
              <a:t>Go </a:t>
            </a:r>
            <a:r>
              <a:rPr lang="de-DE" sz="2000" err="1"/>
              <a:t>concurrency</a:t>
            </a:r>
            <a:r>
              <a:rPr lang="de-DE" sz="2000"/>
              <a:t> Patterns: </a:t>
            </a:r>
            <a:r>
              <a:rPr lang="de-DE" sz="2000">
                <a:hlinkClick r:id="rId8"/>
              </a:rPr>
              <a:t>https://talks.golang.org/2012/concurrency.slide#1</a:t>
            </a:r>
            <a:endParaRPr lang="de-DE" sz="2000"/>
          </a:p>
          <a:p>
            <a:endParaRPr lang="en-GB" sz="2400"/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142350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CF1F6B-3335-478C-9133-0E3B3CE7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 &amp; A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627766-3542-4777-ABCB-89F2451CFE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33202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AEB6D-5232-2ED1-ED8F-3FE74E3A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Packages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CBAD-1FD2-573F-98AF-E204A2AAD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go </a:t>
            </a:r>
            <a:r>
              <a:rPr lang="en-GB" err="1"/>
              <a:t>Anwendungen</a:t>
            </a:r>
            <a:r>
              <a:rPr lang="en-GB"/>
              <a:t> werden durch Packages </a:t>
            </a:r>
            <a:r>
              <a:rPr lang="en-GB" err="1"/>
              <a:t>strukturiert</a:t>
            </a:r>
            <a:endParaRPr lang="en-GB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Mehrere Packages </a:t>
            </a:r>
            <a:r>
              <a:rPr lang="en-GB" err="1"/>
              <a:t>bilden</a:t>
            </a:r>
            <a:r>
              <a:rPr lang="en-GB"/>
              <a:t> </a:t>
            </a:r>
            <a:r>
              <a:rPr lang="en-GB" err="1"/>
              <a:t>ein</a:t>
            </a:r>
            <a:r>
              <a:rPr lang="en-GB"/>
              <a:t> Modul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Packages </a:t>
            </a:r>
            <a:r>
              <a:rPr lang="en-GB" err="1"/>
              <a:t>sind</a:t>
            </a:r>
            <a:r>
              <a:rPr lang="en-GB"/>
              <a:t> </a:t>
            </a:r>
            <a:r>
              <a:rPr lang="en-GB" err="1"/>
              <a:t>hierarchisch</a:t>
            </a:r>
            <a:r>
              <a:rPr lang="en-GB"/>
              <a:t> </a:t>
            </a:r>
            <a:r>
              <a:rPr lang="en-GB" err="1"/>
              <a:t>aufgebaut</a:t>
            </a:r>
            <a:endParaRPr lang="en-GB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main Package </a:t>
            </a:r>
            <a:r>
              <a:rPr lang="en-GB" err="1"/>
              <a:t>als</a:t>
            </a:r>
            <a:r>
              <a:rPr lang="en-GB"/>
              <a:t> </a:t>
            </a:r>
            <a:r>
              <a:rPr lang="en-GB" err="1"/>
              <a:t>Einstieg</a:t>
            </a:r>
            <a:r>
              <a:rPr lang="en-GB"/>
              <a:t> </a:t>
            </a:r>
            <a:r>
              <a:rPr lang="en-GB" err="1"/>
              <a:t>jeder</a:t>
            </a:r>
            <a:r>
              <a:rPr lang="en-GB"/>
              <a:t> </a:t>
            </a:r>
            <a:r>
              <a:rPr lang="en-GB" err="1"/>
              <a:t>Anwendung</a:t>
            </a:r>
            <a:endParaRPr lang="en-GB"/>
          </a:p>
          <a:p>
            <a:pPr marL="457200" indent="-457200">
              <a:buFontTx/>
              <a:buChar char="-"/>
            </a:pP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2E10F0-9FCF-2FA7-06B2-9FFC79AEE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91700"/>
            <a:ext cx="32194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9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A87B-AA8E-4BD2-B046-1FB35828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Modul </a:t>
            </a:r>
            <a:r>
              <a:rPr lang="en-GB" dirty="0"/>
              <a:t>Initialisierung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807D5-584A-40CC-8F87-352A3A8F0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Initialisieren eines neuen </a:t>
            </a:r>
            <a:r>
              <a:rPr lang="en-GB" err="1"/>
              <a:t>Projektes</a:t>
            </a:r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EDE50E-4898-5DD2-0E56-CB2C36E44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00" y="3854738"/>
            <a:ext cx="2524125" cy="8477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Rechteck 17">
            <a:extLst>
              <a:ext uri="{FF2B5EF4-FFF2-40B4-BE49-F238E27FC236}">
                <a16:creationId xmlns:a16="http://schemas.microsoft.com/office/drawing/2014/main" id="{584DDB31-27C4-A047-72CC-2BD451BA6253}"/>
              </a:ext>
            </a:extLst>
          </p:cNvPr>
          <p:cNvSpPr/>
          <p:nvPr/>
        </p:nvSpPr>
        <p:spPr>
          <a:xfrm>
            <a:off x="996600" y="2914167"/>
            <a:ext cx="4550399" cy="4824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$ </a:t>
            </a:r>
            <a:r>
              <a:rPr lang="de-DE" err="1">
                <a:solidFill>
                  <a:schemeClr val="bg1">
                    <a:lumMod val="50000"/>
                  </a:schemeClr>
                </a:solidFill>
              </a:rPr>
              <a:t>go</a:t>
            </a:r>
            <a:r>
              <a:rPr lang="de-DE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err="1">
                <a:solidFill>
                  <a:schemeClr val="bg1">
                    <a:lumMod val="50000"/>
                  </a:schemeClr>
                </a:solidFill>
              </a:rPr>
              <a:t>mod</a:t>
            </a:r>
            <a:r>
              <a:rPr lang="de-DE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err="1">
                <a:solidFill>
                  <a:schemeClr val="bg1">
                    <a:lumMod val="50000"/>
                  </a:schemeClr>
                </a:solidFill>
              </a:rPr>
              <a:t>init</a:t>
            </a:r>
            <a:r>
              <a:rPr lang="de-DE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err="1">
                <a:solidFill>
                  <a:schemeClr val="bg1">
                    <a:lumMod val="50000"/>
                  </a:schemeClr>
                </a:solidFill>
              </a:rPr>
              <a:t>helloworld</a:t>
            </a:r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22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eumann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lue Template.potx" id="{A9818DFF-30E3-42E7-8B9A-8D9650D025E4}" vid="{10F8813F-E825-4414-A2C2-E07D99B24C6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C17B3E0CFB5E54888BF0D653345B0CA" ma:contentTypeVersion="12" ma:contentTypeDescription="Ein neues Dokument erstellen." ma:contentTypeScope="" ma:versionID="48dfa8ca43a9ed41388a25c1dc14deaf">
  <xsd:schema xmlns:xsd="http://www.w3.org/2001/XMLSchema" xmlns:xs="http://www.w3.org/2001/XMLSchema" xmlns:p="http://schemas.microsoft.com/office/2006/metadata/properties" xmlns:ns2="6c5753e0-85cf-46f2-8355-eec33c0b2dc8" xmlns:ns3="90c5ddf0-2617-45ca-952f-f899c8b262d9" targetNamespace="http://schemas.microsoft.com/office/2006/metadata/properties" ma:root="true" ma:fieldsID="cdbad3cc2aec24552d3e0fb762462494" ns2:_="" ns3:_="">
    <xsd:import namespace="6c5753e0-85cf-46f2-8355-eec33c0b2dc8"/>
    <xsd:import namespace="90c5ddf0-2617-45ca-952f-f899c8b262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753e0-85cf-46f2-8355-eec33c0b2d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c5ddf0-2617-45ca-952f-f899c8b262d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A52BF6-DE18-48B4-ADFA-76A601FB9E6A}">
  <ds:schemaRefs>
    <ds:schemaRef ds:uri="6c5753e0-85cf-46f2-8355-eec33c0b2dc8"/>
    <ds:schemaRef ds:uri="90c5ddf0-2617-45ca-952f-f899c8b262d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11587AE-09AB-451C-A8E4-EEE48B20D6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8365D3-AB25-445D-909C-968FE704CE2C}">
  <ds:schemaRefs>
    <ds:schemaRef ds:uri="6c5753e0-85cf-46f2-8355-eec33c0b2dc8"/>
    <ds:schemaRef ds:uri="90c5ddf0-2617-45ca-952f-f899c8b262d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Aclue Template</Template>
  <TotalTime>0</TotalTime>
  <Words>2399</Words>
  <Application>Microsoft Office PowerPoint</Application>
  <PresentationFormat>Widescreen</PresentationFormat>
  <Paragraphs>388</Paragraphs>
  <Slides>71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-apple-system</vt:lpstr>
      <vt:lpstr>Arial</vt:lpstr>
      <vt:lpstr>Bahnschrift</vt:lpstr>
      <vt:lpstr>Bahnschrift SemiBold</vt:lpstr>
      <vt:lpstr>Calibri</vt:lpstr>
      <vt:lpstr>JetBrains Mono</vt:lpstr>
      <vt:lpstr>Wingdings</vt:lpstr>
      <vt:lpstr>Office</vt:lpstr>
      <vt:lpstr>Go Basis Training</vt:lpstr>
      <vt:lpstr>Agenda</vt:lpstr>
      <vt:lpstr>Was ist GO?</vt:lpstr>
      <vt:lpstr>Historie</vt:lpstr>
      <vt:lpstr>Merkmale</vt:lpstr>
      <vt:lpstr>Basis Features</vt:lpstr>
      <vt:lpstr>Allgemeines</vt:lpstr>
      <vt:lpstr>Packages</vt:lpstr>
      <vt:lpstr>Modul Initialisierung</vt:lpstr>
      <vt:lpstr>Hello World</vt:lpstr>
      <vt:lpstr>Uebung</vt:lpstr>
      <vt:lpstr>Variablen</vt:lpstr>
      <vt:lpstr>Variablen</vt:lpstr>
      <vt:lpstr>Variablen</vt:lpstr>
      <vt:lpstr>Pointer</vt:lpstr>
      <vt:lpstr>Pointer</vt:lpstr>
      <vt:lpstr>Pointer</vt:lpstr>
      <vt:lpstr>Pointer</vt:lpstr>
      <vt:lpstr>Funktionen</vt:lpstr>
      <vt:lpstr>Funktionen</vt:lpstr>
      <vt:lpstr>Funktionen</vt:lpstr>
      <vt:lpstr>Funktionen</vt:lpstr>
      <vt:lpstr>Error Handling</vt:lpstr>
      <vt:lpstr>Error Handling</vt:lpstr>
      <vt:lpstr>Error Handling</vt:lpstr>
      <vt:lpstr>Uebung</vt:lpstr>
      <vt:lpstr>Structs</vt:lpstr>
      <vt:lpstr>Structs</vt:lpstr>
      <vt:lpstr>Arrays</vt:lpstr>
      <vt:lpstr>Slices</vt:lpstr>
      <vt:lpstr>Slices</vt:lpstr>
      <vt:lpstr>Slices</vt:lpstr>
      <vt:lpstr>Slices </vt:lpstr>
      <vt:lpstr>Slices</vt:lpstr>
      <vt:lpstr>Maps</vt:lpstr>
      <vt:lpstr>Maps</vt:lpstr>
      <vt:lpstr>Loops</vt:lpstr>
      <vt:lpstr>Loops</vt:lpstr>
      <vt:lpstr>Loops</vt:lpstr>
      <vt:lpstr>Uebung</vt:lpstr>
      <vt:lpstr>Default Values </vt:lpstr>
      <vt:lpstr>Objektorientierung</vt:lpstr>
      <vt:lpstr>Objektorientierung / Interfaces</vt:lpstr>
      <vt:lpstr>Objektorientierung / Interfaces</vt:lpstr>
      <vt:lpstr>Vererbung</vt:lpstr>
      <vt:lpstr>Zugriffsmodifikator</vt:lpstr>
      <vt:lpstr>Uebung</vt:lpstr>
      <vt:lpstr>Testing</vt:lpstr>
      <vt:lpstr>Testing</vt:lpstr>
      <vt:lpstr>Testing</vt:lpstr>
      <vt:lpstr>Testing</vt:lpstr>
      <vt:lpstr>Uebung</vt:lpstr>
      <vt:lpstr>Concurrency</vt:lpstr>
      <vt:lpstr>Was ist Nebenläufigkeit ?</vt:lpstr>
      <vt:lpstr>Goroutines</vt:lpstr>
      <vt:lpstr>Goroutines</vt:lpstr>
      <vt:lpstr>Goroutines</vt:lpstr>
      <vt:lpstr>Goroutines</vt:lpstr>
      <vt:lpstr>Channels</vt:lpstr>
      <vt:lpstr>Channels</vt:lpstr>
      <vt:lpstr>Select</vt:lpstr>
      <vt:lpstr>Waitgroups</vt:lpstr>
      <vt:lpstr>Waitgroups</vt:lpstr>
      <vt:lpstr>Uebung</vt:lpstr>
      <vt:lpstr>Weiteres</vt:lpstr>
      <vt:lpstr>Dependency Management</vt:lpstr>
      <vt:lpstr>Dependency Management</vt:lpstr>
      <vt:lpstr>Bonus Uebung</vt:lpstr>
      <vt:lpstr>Generics</vt:lpstr>
      <vt:lpstr>Weitere Informationen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Bastian Veltin</dc:creator>
  <cp:lastModifiedBy>Bastian Veltin</cp:lastModifiedBy>
  <cp:revision>1</cp:revision>
  <dcterms:created xsi:type="dcterms:W3CDTF">2022-04-13T15:42:20Z</dcterms:created>
  <dcterms:modified xsi:type="dcterms:W3CDTF">2022-06-16T15:16:47Z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0x0101005C17B3E0CFB5E54888BF0D653345B0CA</vt:lpwstr>
  </property>
</Properties>
</file>