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BFA89-7D7E-4DB7-891A-069E3C36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628969" cy="3162300"/>
          </a:xfrm>
        </p:spPr>
        <p:txBody>
          <a:bodyPr anchor="t">
            <a:normAutofit/>
          </a:bodyPr>
          <a:lstStyle/>
          <a:p>
            <a:r>
              <a:rPr lang="en-US" sz="2400"/>
              <a:t>UI Design Principles</a:t>
            </a:r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loseup of multi-colored chalks in a container">
            <a:extLst>
              <a:ext uri="{FF2B5EF4-FFF2-40B4-BE49-F238E27FC236}">
                <a16:creationId xmlns:a16="http://schemas.microsoft.com/office/drawing/2014/main" id="{1D29CEBC-5A2B-4B46-ACE4-B7F917F2D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4" r="1" b="20468"/>
          <a:stretch/>
        </p:blipFill>
        <p:spPr>
          <a:xfrm>
            <a:off x="4398097" y="1743161"/>
            <a:ext cx="6737862" cy="33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2ABC601-647A-4105-BF65-7C07C42B0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197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3892DF-C09C-44BC-AA2C-FD9F195C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r="7746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9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0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0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25BD88E-584A-4361-91C7-4AE2DC21E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5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BE834E8-201D-4D01-8750-D912545BE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r="9243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7D12A6-B6DA-4C76-8C61-F434A486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86" y="393895"/>
            <a:ext cx="6400800" cy="60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68851745-B09D-4EAD-9FDB-0AD29EEE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04925"/>
            <a:ext cx="6667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6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054A40E-6FCF-4864-9AD9-CF1A5201F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87CBBF4-BE5E-4DFE-88B8-D98C20725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90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0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5FDA4D-306F-4060-B3CE-36EF16D82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149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9CA2065-ACF6-4B2F-84AF-466D95512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" r="7687" b="-1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FED134-1639-49C4-99FA-407FC6ECB5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1" y="661182"/>
            <a:ext cx="6288258" cy="58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F962CD0-514B-48C9-9E0B-BC72C709FD85}"/>
              </a:ext>
            </a:extLst>
          </p:cNvPr>
          <p:cNvSpPr txBox="1"/>
          <p:nvPr/>
        </p:nvSpPr>
        <p:spPr>
          <a:xfrm>
            <a:off x="478302" y="1008902"/>
            <a:ext cx="6499274" cy="44236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A simple thumb-rule is to keep form design as simple as possible.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Single column and appropriately sized input fields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Break down the input process into logical steps in the right order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Ask only important information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Single column and appropriately sized input fields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Clear input field labels and placeholders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Autofill the data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Intuitive error messages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Avoid captcha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Prominent Optional fields and Clear CTAs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4123E212-B2F1-433B-B55A-C914DDD89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CCA13B-0F73-47A9-90BD-C85AD057F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374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EA01546-7940-437E-B3AD-D0CF0F282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 b="41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F2AA08-D85B-40FB-A1CD-2A9A5A80F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" b="-2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338EAD-48C3-419D-9466-7DB3BCAA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43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928854-17E4-4F59-B43A-BB0824426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8" r="15167"/>
          <a:stretch/>
        </p:blipFill>
        <p:spPr bwMode="auto">
          <a:xfrm>
            <a:off x="20" y="10"/>
            <a:ext cx="8707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hape, rectangle, square&#10;&#10;Description automatically generated">
            <a:extLst>
              <a:ext uri="{FF2B5EF4-FFF2-40B4-BE49-F238E27FC236}">
                <a16:creationId xmlns:a16="http://schemas.microsoft.com/office/drawing/2014/main" id="{9AA7857A-937D-4FB6-8148-2398FEB1F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: Shape 74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E051B0-B7FA-4693-BEE0-521B43A92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365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313820"/>
      </a:dk2>
      <a:lt2>
        <a:srgbClr val="E2E8E7"/>
      </a:lt2>
      <a:accent1>
        <a:srgbClr val="DD3344"/>
      </a:accent1>
      <a:accent2>
        <a:srgbClr val="CB5721"/>
      </a:accent2>
      <a:accent3>
        <a:srgbClr val="C59D2E"/>
      </a:accent3>
      <a:accent4>
        <a:srgbClr val="97AD1C"/>
      </a:accent4>
      <a:accent5>
        <a:srgbClr val="67B62A"/>
      </a:accent5>
      <a:accent6>
        <a:srgbClr val="22BD1F"/>
      </a:accent6>
      <a:hlink>
        <a:srgbClr val="30928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</Words>
  <Application>Microsoft Office PowerPoint</Application>
  <PresentationFormat>Widescreen</PresentationFormat>
  <Paragraphs>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Avenir Next LT Pro Light</vt:lpstr>
      <vt:lpstr>BlocksVTI</vt:lpstr>
      <vt:lpstr>UI Design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Principles</dc:title>
  <dc:creator>Parag Joshi</dc:creator>
  <cp:lastModifiedBy>Parag Joshi</cp:lastModifiedBy>
  <cp:revision>1</cp:revision>
  <dcterms:created xsi:type="dcterms:W3CDTF">2021-08-09T02:14:05Z</dcterms:created>
  <dcterms:modified xsi:type="dcterms:W3CDTF">2021-08-09T03:23:44Z</dcterms:modified>
</cp:coreProperties>
</file>