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lanka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Times New Roman Bold" panose="02020803070505020304" pitchFamily="18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2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8E4DA-0102-414B-8F22-6C4436439B51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IN"/>
        </a:p>
      </dgm:t>
    </dgm:pt>
    <dgm:pt modelId="{F23A9678-5E0F-4C78-91E0-EBCD68450FE2}">
      <dgm:prSet/>
      <dgm:spPr/>
      <dgm:t>
        <a:bodyPr/>
        <a:lstStyle/>
        <a:p>
          <a:r>
            <a:rPr lang="en-US" b="1" i="0" dirty="0"/>
            <a:t>User Registration</a:t>
          </a:r>
          <a:endParaRPr lang="en-IN" dirty="0"/>
        </a:p>
      </dgm:t>
    </dgm:pt>
    <dgm:pt modelId="{4AAB1218-E8CE-4A75-890B-698A61ABB192}" type="parTrans" cxnId="{67CC8CBF-0AD3-4376-BA6F-3EC7F49415CB}">
      <dgm:prSet/>
      <dgm:spPr/>
      <dgm:t>
        <a:bodyPr/>
        <a:lstStyle/>
        <a:p>
          <a:endParaRPr lang="en-IN"/>
        </a:p>
      </dgm:t>
    </dgm:pt>
    <dgm:pt modelId="{327EC467-BADB-406C-AF9D-FCACD51D4B41}" type="sibTrans" cxnId="{67CC8CBF-0AD3-4376-BA6F-3EC7F49415CB}">
      <dgm:prSet/>
      <dgm:spPr/>
      <dgm:t>
        <a:bodyPr/>
        <a:lstStyle/>
        <a:p>
          <a:endParaRPr lang="en-IN"/>
        </a:p>
      </dgm:t>
    </dgm:pt>
    <dgm:pt modelId="{8728DFDA-80DB-4328-85B9-2C9AE38A4FAD}">
      <dgm:prSet/>
      <dgm:spPr/>
      <dgm:t>
        <a:bodyPr/>
        <a:lstStyle/>
        <a:p>
          <a:r>
            <a:rPr lang="en-US" b="1" i="0"/>
            <a:t>Profile Creation</a:t>
          </a:r>
          <a:endParaRPr lang="en-IN"/>
        </a:p>
      </dgm:t>
    </dgm:pt>
    <dgm:pt modelId="{5EFEAB17-96CA-4EAB-8606-884F632F1C2E}" type="parTrans" cxnId="{5364775E-6428-4EA1-AF57-412F2AC1CB14}">
      <dgm:prSet/>
      <dgm:spPr/>
      <dgm:t>
        <a:bodyPr/>
        <a:lstStyle/>
        <a:p>
          <a:endParaRPr lang="en-IN"/>
        </a:p>
      </dgm:t>
    </dgm:pt>
    <dgm:pt modelId="{E69E5D28-7CE2-4930-88CA-11F3A6460C23}" type="sibTrans" cxnId="{5364775E-6428-4EA1-AF57-412F2AC1CB14}">
      <dgm:prSet/>
      <dgm:spPr/>
      <dgm:t>
        <a:bodyPr/>
        <a:lstStyle/>
        <a:p>
          <a:endParaRPr lang="en-IN"/>
        </a:p>
      </dgm:t>
    </dgm:pt>
    <dgm:pt modelId="{9C43643C-999B-459F-830B-71A4FC3EF402}">
      <dgm:prSet/>
      <dgm:spPr/>
      <dgm:t>
        <a:bodyPr/>
        <a:lstStyle/>
        <a:p>
          <a:r>
            <a:rPr lang="en-US" b="1" i="0" dirty="0"/>
            <a:t>Verification Process</a:t>
          </a:r>
          <a:endParaRPr lang="en-IN" dirty="0"/>
        </a:p>
      </dgm:t>
    </dgm:pt>
    <dgm:pt modelId="{31501B0D-106F-4CAE-A718-90F418CC7E18}" type="parTrans" cxnId="{FAB95230-FB33-451C-9E69-2CF1610CC546}">
      <dgm:prSet/>
      <dgm:spPr/>
      <dgm:t>
        <a:bodyPr/>
        <a:lstStyle/>
        <a:p>
          <a:endParaRPr lang="en-IN"/>
        </a:p>
      </dgm:t>
    </dgm:pt>
    <dgm:pt modelId="{32577E0F-784D-466D-A1E7-7132E37F1CBF}" type="sibTrans" cxnId="{FAB95230-FB33-451C-9E69-2CF1610CC546}">
      <dgm:prSet/>
      <dgm:spPr/>
      <dgm:t>
        <a:bodyPr/>
        <a:lstStyle/>
        <a:p>
          <a:endParaRPr lang="en-IN"/>
        </a:p>
      </dgm:t>
    </dgm:pt>
    <dgm:pt modelId="{B5BD012F-D9E0-489D-97E1-596FE39B446D}">
      <dgm:prSet/>
      <dgm:spPr/>
      <dgm:t>
        <a:bodyPr/>
        <a:lstStyle/>
        <a:p>
          <a:r>
            <a:rPr lang="en-US" b="1" i="0" dirty="0"/>
            <a:t>Service Booking</a:t>
          </a:r>
          <a:endParaRPr lang="en-IN" dirty="0"/>
        </a:p>
      </dgm:t>
    </dgm:pt>
    <dgm:pt modelId="{BEE396A7-1998-467F-B7B5-9BC1A12D9DC5}" type="parTrans" cxnId="{568CAFA4-0299-4388-8D1A-512C1307159F}">
      <dgm:prSet/>
      <dgm:spPr/>
      <dgm:t>
        <a:bodyPr/>
        <a:lstStyle/>
        <a:p>
          <a:endParaRPr lang="en-IN"/>
        </a:p>
      </dgm:t>
    </dgm:pt>
    <dgm:pt modelId="{1E83148A-5606-41D1-89EB-7FD3188D703A}" type="sibTrans" cxnId="{568CAFA4-0299-4388-8D1A-512C1307159F}">
      <dgm:prSet/>
      <dgm:spPr/>
      <dgm:t>
        <a:bodyPr/>
        <a:lstStyle/>
        <a:p>
          <a:endParaRPr lang="en-IN"/>
        </a:p>
      </dgm:t>
    </dgm:pt>
    <dgm:pt modelId="{18895280-82F1-404A-9DF7-357ACCF6FF7D}">
      <dgm:prSet/>
      <dgm:spPr/>
      <dgm:t>
        <a:bodyPr/>
        <a:lstStyle/>
        <a:p>
          <a:r>
            <a:rPr lang="en-US" b="1" i="0"/>
            <a:t>Secure Transactions</a:t>
          </a:r>
          <a:endParaRPr lang="en-IN"/>
        </a:p>
      </dgm:t>
    </dgm:pt>
    <dgm:pt modelId="{3218A4EF-765F-48AD-A7F1-7C7F2BBB26C7}" type="parTrans" cxnId="{1EEB96E0-F2FB-4B52-A9BB-A64E4F5F17FB}">
      <dgm:prSet/>
      <dgm:spPr/>
      <dgm:t>
        <a:bodyPr/>
        <a:lstStyle/>
        <a:p>
          <a:endParaRPr lang="en-IN"/>
        </a:p>
      </dgm:t>
    </dgm:pt>
    <dgm:pt modelId="{2633DC2B-DD26-4484-8F6E-CBCE1CDD79CE}" type="sibTrans" cxnId="{1EEB96E0-F2FB-4B52-A9BB-A64E4F5F17FB}">
      <dgm:prSet/>
      <dgm:spPr/>
      <dgm:t>
        <a:bodyPr/>
        <a:lstStyle/>
        <a:p>
          <a:endParaRPr lang="en-IN"/>
        </a:p>
      </dgm:t>
    </dgm:pt>
    <dgm:pt modelId="{D69A7FD1-CA65-4909-8450-4F071AAE6C5D}">
      <dgm:prSet/>
      <dgm:spPr/>
      <dgm:t>
        <a:bodyPr/>
        <a:lstStyle/>
        <a:p>
          <a:r>
            <a:rPr lang="en-US" b="1" i="0"/>
            <a:t>Feedback and Ratings</a:t>
          </a:r>
          <a:endParaRPr lang="en-IN"/>
        </a:p>
      </dgm:t>
    </dgm:pt>
    <dgm:pt modelId="{7C4C49C6-BC60-4C2B-A949-6B8D07A9855A}" type="parTrans" cxnId="{B7183975-B2CF-4A1E-A9EB-F5E2A553D706}">
      <dgm:prSet/>
      <dgm:spPr/>
      <dgm:t>
        <a:bodyPr/>
        <a:lstStyle/>
        <a:p>
          <a:endParaRPr lang="en-IN"/>
        </a:p>
      </dgm:t>
    </dgm:pt>
    <dgm:pt modelId="{401E28DD-402F-455E-B612-EC670B18323A}" type="sibTrans" cxnId="{B7183975-B2CF-4A1E-A9EB-F5E2A553D706}">
      <dgm:prSet/>
      <dgm:spPr/>
      <dgm:t>
        <a:bodyPr/>
        <a:lstStyle/>
        <a:p>
          <a:endParaRPr lang="en-IN"/>
        </a:p>
      </dgm:t>
    </dgm:pt>
    <dgm:pt modelId="{74269C5C-CB21-4C9E-A457-0F1893AA1885}">
      <dgm:prSet/>
      <dgm:spPr/>
      <dgm:t>
        <a:bodyPr/>
        <a:lstStyle/>
        <a:p>
          <a:r>
            <a:rPr lang="en-US" b="1" i="0"/>
            <a:t>Real-time Communication </a:t>
          </a:r>
          <a:endParaRPr lang="en-IN"/>
        </a:p>
      </dgm:t>
    </dgm:pt>
    <dgm:pt modelId="{F7F76C6E-2318-4A57-BA4A-9216B4E8CE51}" type="parTrans" cxnId="{C81AB6C9-B07F-4ABE-B57A-F8664B44CE05}">
      <dgm:prSet/>
      <dgm:spPr/>
      <dgm:t>
        <a:bodyPr/>
        <a:lstStyle/>
        <a:p>
          <a:endParaRPr lang="en-IN"/>
        </a:p>
      </dgm:t>
    </dgm:pt>
    <dgm:pt modelId="{CE74912F-867D-4CA8-9257-D50A3A24C45B}" type="sibTrans" cxnId="{C81AB6C9-B07F-4ABE-B57A-F8664B44CE05}">
      <dgm:prSet/>
      <dgm:spPr/>
      <dgm:t>
        <a:bodyPr/>
        <a:lstStyle/>
        <a:p>
          <a:endParaRPr lang="en-IN"/>
        </a:p>
      </dgm:t>
    </dgm:pt>
    <dgm:pt modelId="{C18D78C8-439C-426F-9F74-B2A922C5B4CE}" type="pres">
      <dgm:prSet presAssocID="{3208E4DA-0102-414B-8F22-6C4436439B51}" presName="CompostProcess" presStyleCnt="0">
        <dgm:presLayoutVars>
          <dgm:dir/>
          <dgm:resizeHandles val="exact"/>
        </dgm:presLayoutVars>
      </dgm:prSet>
      <dgm:spPr/>
    </dgm:pt>
    <dgm:pt modelId="{E14CE0B2-01CA-49BC-837D-D293FEF8152E}" type="pres">
      <dgm:prSet presAssocID="{3208E4DA-0102-414B-8F22-6C4436439B51}" presName="arrow" presStyleLbl="bgShp" presStyleIdx="0" presStyleCnt="1"/>
      <dgm:spPr/>
    </dgm:pt>
    <dgm:pt modelId="{4570D704-2CF5-435F-8274-47F760F6B8E4}" type="pres">
      <dgm:prSet presAssocID="{3208E4DA-0102-414B-8F22-6C4436439B51}" presName="linearProcess" presStyleCnt="0"/>
      <dgm:spPr/>
    </dgm:pt>
    <dgm:pt modelId="{20A4DB00-51A2-4D4B-9824-5CFFF3B7E7BF}" type="pres">
      <dgm:prSet presAssocID="{F23A9678-5E0F-4C78-91E0-EBCD68450FE2}" presName="textNode" presStyleLbl="node1" presStyleIdx="0" presStyleCnt="7">
        <dgm:presLayoutVars>
          <dgm:bulletEnabled val="1"/>
        </dgm:presLayoutVars>
      </dgm:prSet>
      <dgm:spPr/>
    </dgm:pt>
    <dgm:pt modelId="{685B7E17-7E4B-4FE7-868B-76CFD85086D9}" type="pres">
      <dgm:prSet presAssocID="{327EC467-BADB-406C-AF9D-FCACD51D4B41}" presName="sibTrans" presStyleCnt="0"/>
      <dgm:spPr/>
    </dgm:pt>
    <dgm:pt modelId="{A83B6AF0-503A-4BB6-B395-752F78051FFE}" type="pres">
      <dgm:prSet presAssocID="{8728DFDA-80DB-4328-85B9-2C9AE38A4FAD}" presName="textNode" presStyleLbl="node1" presStyleIdx="1" presStyleCnt="7">
        <dgm:presLayoutVars>
          <dgm:bulletEnabled val="1"/>
        </dgm:presLayoutVars>
      </dgm:prSet>
      <dgm:spPr/>
    </dgm:pt>
    <dgm:pt modelId="{56A3541A-8E15-4292-B61F-CEA0FA5F1A83}" type="pres">
      <dgm:prSet presAssocID="{E69E5D28-7CE2-4930-88CA-11F3A6460C23}" presName="sibTrans" presStyleCnt="0"/>
      <dgm:spPr/>
    </dgm:pt>
    <dgm:pt modelId="{C0ED1FA5-6900-4A01-99CF-6F6F4EBB7A41}" type="pres">
      <dgm:prSet presAssocID="{9C43643C-999B-459F-830B-71A4FC3EF402}" presName="textNode" presStyleLbl="node1" presStyleIdx="2" presStyleCnt="7">
        <dgm:presLayoutVars>
          <dgm:bulletEnabled val="1"/>
        </dgm:presLayoutVars>
      </dgm:prSet>
      <dgm:spPr/>
    </dgm:pt>
    <dgm:pt modelId="{D3FD7E51-372E-460A-955C-82C94AD0C197}" type="pres">
      <dgm:prSet presAssocID="{32577E0F-784D-466D-A1E7-7132E37F1CBF}" presName="sibTrans" presStyleCnt="0"/>
      <dgm:spPr/>
    </dgm:pt>
    <dgm:pt modelId="{0C81E469-A570-4FA0-BBCD-5236F75DAE5B}" type="pres">
      <dgm:prSet presAssocID="{B5BD012F-D9E0-489D-97E1-596FE39B446D}" presName="textNode" presStyleLbl="node1" presStyleIdx="3" presStyleCnt="7">
        <dgm:presLayoutVars>
          <dgm:bulletEnabled val="1"/>
        </dgm:presLayoutVars>
      </dgm:prSet>
      <dgm:spPr/>
    </dgm:pt>
    <dgm:pt modelId="{0BE28937-25E1-43A2-9E11-AE07293EB799}" type="pres">
      <dgm:prSet presAssocID="{1E83148A-5606-41D1-89EB-7FD3188D703A}" presName="sibTrans" presStyleCnt="0"/>
      <dgm:spPr/>
    </dgm:pt>
    <dgm:pt modelId="{E225AE1B-735B-4848-8BF0-97A063D3CE5D}" type="pres">
      <dgm:prSet presAssocID="{18895280-82F1-404A-9DF7-357ACCF6FF7D}" presName="textNode" presStyleLbl="node1" presStyleIdx="4" presStyleCnt="7">
        <dgm:presLayoutVars>
          <dgm:bulletEnabled val="1"/>
        </dgm:presLayoutVars>
      </dgm:prSet>
      <dgm:spPr/>
    </dgm:pt>
    <dgm:pt modelId="{9EA6C8CF-FB02-41AB-9F3B-D6D6F922F616}" type="pres">
      <dgm:prSet presAssocID="{2633DC2B-DD26-4484-8F6E-CBCE1CDD79CE}" presName="sibTrans" presStyleCnt="0"/>
      <dgm:spPr/>
    </dgm:pt>
    <dgm:pt modelId="{38B55375-2EE5-4BED-B86B-6F1E2E57DFBB}" type="pres">
      <dgm:prSet presAssocID="{D69A7FD1-CA65-4909-8450-4F071AAE6C5D}" presName="textNode" presStyleLbl="node1" presStyleIdx="5" presStyleCnt="7">
        <dgm:presLayoutVars>
          <dgm:bulletEnabled val="1"/>
        </dgm:presLayoutVars>
      </dgm:prSet>
      <dgm:spPr/>
    </dgm:pt>
    <dgm:pt modelId="{A7CF170D-8864-4926-8BD3-DCEC79AB33DC}" type="pres">
      <dgm:prSet presAssocID="{401E28DD-402F-455E-B612-EC670B18323A}" presName="sibTrans" presStyleCnt="0"/>
      <dgm:spPr/>
    </dgm:pt>
    <dgm:pt modelId="{B20A859F-0865-4226-9FEB-31F2C4546952}" type="pres">
      <dgm:prSet presAssocID="{74269C5C-CB21-4C9E-A457-0F1893AA1885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FAE20005-A52C-45D8-A393-1056C9CAD0D2}" type="presOf" srcId="{74269C5C-CB21-4C9E-A457-0F1893AA1885}" destId="{B20A859F-0865-4226-9FEB-31F2C4546952}" srcOrd="0" destOrd="0" presId="urn:microsoft.com/office/officeart/2005/8/layout/hProcess9"/>
    <dgm:cxn modelId="{EC5E512D-5B6C-481F-A684-BFBB5F9C39FE}" type="presOf" srcId="{3208E4DA-0102-414B-8F22-6C4436439B51}" destId="{C18D78C8-439C-426F-9F74-B2A922C5B4CE}" srcOrd="0" destOrd="0" presId="urn:microsoft.com/office/officeart/2005/8/layout/hProcess9"/>
    <dgm:cxn modelId="{FAB95230-FB33-451C-9E69-2CF1610CC546}" srcId="{3208E4DA-0102-414B-8F22-6C4436439B51}" destId="{9C43643C-999B-459F-830B-71A4FC3EF402}" srcOrd="2" destOrd="0" parTransId="{31501B0D-106F-4CAE-A718-90F418CC7E18}" sibTransId="{32577E0F-784D-466D-A1E7-7132E37F1CBF}"/>
    <dgm:cxn modelId="{AEBBAE38-D757-4D29-BBA0-BAD90D2A7B2C}" type="presOf" srcId="{9C43643C-999B-459F-830B-71A4FC3EF402}" destId="{C0ED1FA5-6900-4A01-99CF-6F6F4EBB7A41}" srcOrd="0" destOrd="0" presId="urn:microsoft.com/office/officeart/2005/8/layout/hProcess9"/>
    <dgm:cxn modelId="{A2F11540-270A-4E70-8AEF-E955D93CCE8E}" type="presOf" srcId="{D69A7FD1-CA65-4909-8450-4F071AAE6C5D}" destId="{38B55375-2EE5-4BED-B86B-6F1E2E57DFBB}" srcOrd="0" destOrd="0" presId="urn:microsoft.com/office/officeart/2005/8/layout/hProcess9"/>
    <dgm:cxn modelId="{5364775E-6428-4EA1-AF57-412F2AC1CB14}" srcId="{3208E4DA-0102-414B-8F22-6C4436439B51}" destId="{8728DFDA-80DB-4328-85B9-2C9AE38A4FAD}" srcOrd="1" destOrd="0" parTransId="{5EFEAB17-96CA-4EAB-8606-884F632F1C2E}" sibTransId="{E69E5D28-7CE2-4930-88CA-11F3A6460C23}"/>
    <dgm:cxn modelId="{8BB3AF6E-C39C-45FC-9E3A-15E1B07E167D}" type="presOf" srcId="{F23A9678-5E0F-4C78-91E0-EBCD68450FE2}" destId="{20A4DB00-51A2-4D4B-9824-5CFFF3B7E7BF}" srcOrd="0" destOrd="0" presId="urn:microsoft.com/office/officeart/2005/8/layout/hProcess9"/>
    <dgm:cxn modelId="{B4FE7073-299B-43D9-AAE5-9F27940F5FE7}" type="presOf" srcId="{8728DFDA-80DB-4328-85B9-2C9AE38A4FAD}" destId="{A83B6AF0-503A-4BB6-B395-752F78051FFE}" srcOrd="0" destOrd="0" presId="urn:microsoft.com/office/officeart/2005/8/layout/hProcess9"/>
    <dgm:cxn modelId="{B7183975-B2CF-4A1E-A9EB-F5E2A553D706}" srcId="{3208E4DA-0102-414B-8F22-6C4436439B51}" destId="{D69A7FD1-CA65-4909-8450-4F071AAE6C5D}" srcOrd="5" destOrd="0" parTransId="{7C4C49C6-BC60-4C2B-A949-6B8D07A9855A}" sibTransId="{401E28DD-402F-455E-B612-EC670B18323A}"/>
    <dgm:cxn modelId="{4362C091-2179-4300-AF91-8AEB63AA2157}" type="presOf" srcId="{B5BD012F-D9E0-489D-97E1-596FE39B446D}" destId="{0C81E469-A570-4FA0-BBCD-5236F75DAE5B}" srcOrd="0" destOrd="0" presId="urn:microsoft.com/office/officeart/2005/8/layout/hProcess9"/>
    <dgm:cxn modelId="{568CAFA4-0299-4388-8D1A-512C1307159F}" srcId="{3208E4DA-0102-414B-8F22-6C4436439B51}" destId="{B5BD012F-D9E0-489D-97E1-596FE39B446D}" srcOrd="3" destOrd="0" parTransId="{BEE396A7-1998-467F-B7B5-9BC1A12D9DC5}" sibTransId="{1E83148A-5606-41D1-89EB-7FD3188D703A}"/>
    <dgm:cxn modelId="{67CC8CBF-0AD3-4376-BA6F-3EC7F49415CB}" srcId="{3208E4DA-0102-414B-8F22-6C4436439B51}" destId="{F23A9678-5E0F-4C78-91E0-EBCD68450FE2}" srcOrd="0" destOrd="0" parTransId="{4AAB1218-E8CE-4A75-890B-698A61ABB192}" sibTransId="{327EC467-BADB-406C-AF9D-FCACD51D4B41}"/>
    <dgm:cxn modelId="{3FB75DC2-B2D3-4A13-ABDA-9937ABA5B60D}" type="presOf" srcId="{18895280-82F1-404A-9DF7-357ACCF6FF7D}" destId="{E225AE1B-735B-4848-8BF0-97A063D3CE5D}" srcOrd="0" destOrd="0" presId="urn:microsoft.com/office/officeart/2005/8/layout/hProcess9"/>
    <dgm:cxn modelId="{C81AB6C9-B07F-4ABE-B57A-F8664B44CE05}" srcId="{3208E4DA-0102-414B-8F22-6C4436439B51}" destId="{74269C5C-CB21-4C9E-A457-0F1893AA1885}" srcOrd="6" destOrd="0" parTransId="{F7F76C6E-2318-4A57-BA4A-9216B4E8CE51}" sibTransId="{CE74912F-867D-4CA8-9257-D50A3A24C45B}"/>
    <dgm:cxn modelId="{1EEB96E0-F2FB-4B52-A9BB-A64E4F5F17FB}" srcId="{3208E4DA-0102-414B-8F22-6C4436439B51}" destId="{18895280-82F1-404A-9DF7-357ACCF6FF7D}" srcOrd="4" destOrd="0" parTransId="{3218A4EF-765F-48AD-A7F1-7C7F2BBB26C7}" sibTransId="{2633DC2B-DD26-4484-8F6E-CBCE1CDD79CE}"/>
    <dgm:cxn modelId="{662C76F3-8F96-433E-B15C-60A7C60B2DB1}" type="presParOf" srcId="{C18D78C8-439C-426F-9F74-B2A922C5B4CE}" destId="{E14CE0B2-01CA-49BC-837D-D293FEF8152E}" srcOrd="0" destOrd="0" presId="urn:microsoft.com/office/officeart/2005/8/layout/hProcess9"/>
    <dgm:cxn modelId="{03C5E4F1-D619-4DEF-96D2-D482CCAEB4BF}" type="presParOf" srcId="{C18D78C8-439C-426F-9F74-B2A922C5B4CE}" destId="{4570D704-2CF5-435F-8274-47F760F6B8E4}" srcOrd="1" destOrd="0" presId="urn:microsoft.com/office/officeart/2005/8/layout/hProcess9"/>
    <dgm:cxn modelId="{7E289D75-4E32-4B28-ADFE-815ABD4A6D90}" type="presParOf" srcId="{4570D704-2CF5-435F-8274-47F760F6B8E4}" destId="{20A4DB00-51A2-4D4B-9824-5CFFF3B7E7BF}" srcOrd="0" destOrd="0" presId="urn:microsoft.com/office/officeart/2005/8/layout/hProcess9"/>
    <dgm:cxn modelId="{34A84612-25C2-42A8-995B-CB1EAE9E9F74}" type="presParOf" srcId="{4570D704-2CF5-435F-8274-47F760F6B8E4}" destId="{685B7E17-7E4B-4FE7-868B-76CFD85086D9}" srcOrd="1" destOrd="0" presId="urn:microsoft.com/office/officeart/2005/8/layout/hProcess9"/>
    <dgm:cxn modelId="{4C1B1999-5BC4-4BF8-A0E6-93B2ABA3A87C}" type="presParOf" srcId="{4570D704-2CF5-435F-8274-47F760F6B8E4}" destId="{A83B6AF0-503A-4BB6-B395-752F78051FFE}" srcOrd="2" destOrd="0" presId="urn:microsoft.com/office/officeart/2005/8/layout/hProcess9"/>
    <dgm:cxn modelId="{8945CD7A-E30C-4066-AB2E-206DE0BE0484}" type="presParOf" srcId="{4570D704-2CF5-435F-8274-47F760F6B8E4}" destId="{56A3541A-8E15-4292-B61F-CEA0FA5F1A83}" srcOrd="3" destOrd="0" presId="urn:microsoft.com/office/officeart/2005/8/layout/hProcess9"/>
    <dgm:cxn modelId="{EE5021E1-D275-49EB-B4FE-A049B05290D8}" type="presParOf" srcId="{4570D704-2CF5-435F-8274-47F760F6B8E4}" destId="{C0ED1FA5-6900-4A01-99CF-6F6F4EBB7A41}" srcOrd="4" destOrd="0" presId="urn:microsoft.com/office/officeart/2005/8/layout/hProcess9"/>
    <dgm:cxn modelId="{87A30DD2-78FB-4FFC-8BFD-0E19D5A308F3}" type="presParOf" srcId="{4570D704-2CF5-435F-8274-47F760F6B8E4}" destId="{D3FD7E51-372E-460A-955C-82C94AD0C197}" srcOrd="5" destOrd="0" presId="urn:microsoft.com/office/officeart/2005/8/layout/hProcess9"/>
    <dgm:cxn modelId="{DD225708-DA1E-4615-AFD0-F9F0B7CEAA80}" type="presParOf" srcId="{4570D704-2CF5-435F-8274-47F760F6B8E4}" destId="{0C81E469-A570-4FA0-BBCD-5236F75DAE5B}" srcOrd="6" destOrd="0" presId="urn:microsoft.com/office/officeart/2005/8/layout/hProcess9"/>
    <dgm:cxn modelId="{F780DF88-D0AE-4F0E-9BC6-98E2B8404814}" type="presParOf" srcId="{4570D704-2CF5-435F-8274-47F760F6B8E4}" destId="{0BE28937-25E1-43A2-9E11-AE07293EB799}" srcOrd="7" destOrd="0" presId="urn:microsoft.com/office/officeart/2005/8/layout/hProcess9"/>
    <dgm:cxn modelId="{CAA57966-3195-4777-A87A-E2F5794465F3}" type="presParOf" srcId="{4570D704-2CF5-435F-8274-47F760F6B8E4}" destId="{E225AE1B-735B-4848-8BF0-97A063D3CE5D}" srcOrd="8" destOrd="0" presId="urn:microsoft.com/office/officeart/2005/8/layout/hProcess9"/>
    <dgm:cxn modelId="{03CB3837-D911-43E5-9DEC-1EA94CBD777A}" type="presParOf" srcId="{4570D704-2CF5-435F-8274-47F760F6B8E4}" destId="{9EA6C8CF-FB02-41AB-9F3B-D6D6F922F616}" srcOrd="9" destOrd="0" presId="urn:microsoft.com/office/officeart/2005/8/layout/hProcess9"/>
    <dgm:cxn modelId="{A5DBC060-610C-4A77-9E49-F015CAB212DE}" type="presParOf" srcId="{4570D704-2CF5-435F-8274-47F760F6B8E4}" destId="{38B55375-2EE5-4BED-B86B-6F1E2E57DFBB}" srcOrd="10" destOrd="0" presId="urn:microsoft.com/office/officeart/2005/8/layout/hProcess9"/>
    <dgm:cxn modelId="{43B88C4C-B76B-4CB3-AEE6-767F7503A91C}" type="presParOf" srcId="{4570D704-2CF5-435F-8274-47F760F6B8E4}" destId="{A7CF170D-8864-4926-8BD3-DCEC79AB33DC}" srcOrd="11" destOrd="0" presId="urn:microsoft.com/office/officeart/2005/8/layout/hProcess9"/>
    <dgm:cxn modelId="{4125513F-4E61-4A28-AE95-7504F086D194}" type="presParOf" srcId="{4570D704-2CF5-435F-8274-47F760F6B8E4}" destId="{B20A859F-0865-4226-9FEB-31F2C4546952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17E56-3669-4170-8165-021570979B17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ED3428FB-4FFE-4FED-B06F-55B2458D685A}">
      <dgm:prSet custT="1"/>
      <dgm:spPr/>
      <dgm:t>
        <a:bodyPr/>
        <a:lstStyle/>
        <a:p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Dedicated to Non-Technical Services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7F12C3-D583-405A-96D8-CDD577389DFF}" type="parTrans" cxnId="{605046C7-A68D-4B2E-9A2A-E781DC5F514A}">
      <dgm:prSet/>
      <dgm:spPr/>
      <dgm:t>
        <a:bodyPr/>
        <a:lstStyle/>
        <a:p>
          <a:endParaRPr lang="en-IN"/>
        </a:p>
      </dgm:t>
    </dgm:pt>
    <dgm:pt modelId="{27DE1531-047D-46D4-99FB-D232C71E644D}" type="sibTrans" cxnId="{605046C7-A68D-4B2E-9A2A-E781DC5F514A}">
      <dgm:prSet/>
      <dgm:spPr/>
      <dgm:t>
        <a:bodyPr/>
        <a:lstStyle/>
        <a:p>
          <a:endParaRPr lang="en-IN"/>
        </a:p>
      </dgm:t>
    </dgm:pt>
    <dgm:pt modelId="{D282EA12-22D2-4882-A2BD-8E4CE1C105C8}">
      <dgm:prSet custT="1"/>
      <dgm:spPr/>
      <dgm:t>
        <a:bodyPr/>
        <a:lstStyle/>
        <a:p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Affordable &amp; Transparent Pricing Models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F68DF4-CF7B-4978-98D8-DE87D0A1F39B}" type="parTrans" cxnId="{228752C7-AD39-437E-A077-62A7556A6F23}">
      <dgm:prSet/>
      <dgm:spPr/>
      <dgm:t>
        <a:bodyPr/>
        <a:lstStyle/>
        <a:p>
          <a:endParaRPr lang="en-IN"/>
        </a:p>
      </dgm:t>
    </dgm:pt>
    <dgm:pt modelId="{022D3D9E-DD5D-465F-8C2C-40830375595D}" type="sibTrans" cxnId="{228752C7-AD39-437E-A077-62A7556A6F23}">
      <dgm:prSet/>
      <dgm:spPr/>
      <dgm:t>
        <a:bodyPr/>
        <a:lstStyle/>
        <a:p>
          <a:endParaRPr lang="en-IN"/>
        </a:p>
      </dgm:t>
    </dgm:pt>
    <dgm:pt modelId="{AE9DE921-706F-4572-BED2-38B65F838738}">
      <dgm:prSet custT="1"/>
      <dgm:spPr/>
      <dgm:t>
        <a:bodyPr/>
        <a:lstStyle/>
        <a:p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Ease in finding for both worker and consumer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BD0D87-3F00-4F91-B58D-3D9FF0976437}" type="parTrans" cxnId="{4C269CE2-7C9A-4CA2-BD85-700B1D7E09BF}">
      <dgm:prSet/>
      <dgm:spPr/>
      <dgm:t>
        <a:bodyPr/>
        <a:lstStyle/>
        <a:p>
          <a:endParaRPr lang="en-IN"/>
        </a:p>
      </dgm:t>
    </dgm:pt>
    <dgm:pt modelId="{BA214CEE-CD02-4D5B-BA23-1C2E7EC72D7D}" type="sibTrans" cxnId="{4C269CE2-7C9A-4CA2-BD85-700B1D7E09BF}">
      <dgm:prSet/>
      <dgm:spPr/>
      <dgm:t>
        <a:bodyPr/>
        <a:lstStyle/>
        <a:p>
          <a:endParaRPr lang="en-IN"/>
        </a:p>
      </dgm:t>
    </dgm:pt>
    <dgm:pt modelId="{221FDE64-7D3D-453A-BD72-084634156383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Freelancing opportunity for Gigs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2F72BA-AF63-44F6-947D-63DE5DC0B8B1}" type="parTrans" cxnId="{F7388771-4640-474E-9A52-D17637046E5F}">
      <dgm:prSet/>
      <dgm:spPr/>
      <dgm:t>
        <a:bodyPr/>
        <a:lstStyle/>
        <a:p>
          <a:endParaRPr lang="en-IN"/>
        </a:p>
      </dgm:t>
    </dgm:pt>
    <dgm:pt modelId="{E9FFF606-FAAC-4A38-9ABF-E8EBDBDBD3E6}" type="sibTrans" cxnId="{F7388771-4640-474E-9A52-D17637046E5F}">
      <dgm:prSet/>
      <dgm:spPr/>
      <dgm:t>
        <a:bodyPr/>
        <a:lstStyle/>
        <a:p>
          <a:endParaRPr lang="en-IN"/>
        </a:p>
      </dgm:t>
    </dgm:pt>
    <dgm:pt modelId="{886B4ACB-D57A-4F8C-94C8-C56E38C8B483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Platform which connects local workers with consumers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039A0D-D33B-4DCE-B4EC-D26785703EEE}" type="parTrans" cxnId="{B33D0C17-AEC0-49E9-BBE2-5AB55E73C809}">
      <dgm:prSet/>
      <dgm:spPr/>
      <dgm:t>
        <a:bodyPr/>
        <a:lstStyle/>
        <a:p>
          <a:endParaRPr lang="en-IN"/>
        </a:p>
      </dgm:t>
    </dgm:pt>
    <dgm:pt modelId="{8429DE5A-0CC5-4D98-9D7E-48760CF3AF60}" type="sibTrans" cxnId="{B33D0C17-AEC0-49E9-BBE2-5AB55E73C809}">
      <dgm:prSet/>
      <dgm:spPr/>
      <dgm:t>
        <a:bodyPr/>
        <a:lstStyle/>
        <a:p>
          <a:endParaRPr lang="en-IN"/>
        </a:p>
      </dgm:t>
    </dgm:pt>
    <dgm:pt modelId="{9CB843ED-FAEC-47D1-AA32-146022BED54C}" type="pres">
      <dgm:prSet presAssocID="{77517E56-3669-4170-8165-021570979B17}" presName="Name0" presStyleCnt="0">
        <dgm:presLayoutVars>
          <dgm:dir/>
          <dgm:resizeHandles val="exact"/>
        </dgm:presLayoutVars>
      </dgm:prSet>
      <dgm:spPr/>
    </dgm:pt>
    <dgm:pt modelId="{6A6AFCEA-6ADC-4053-908B-771234C9302A}" type="pres">
      <dgm:prSet presAssocID="{ED3428FB-4FFE-4FED-B06F-55B2458D685A}" presName="composite" presStyleCnt="0"/>
      <dgm:spPr/>
    </dgm:pt>
    <dgm:pt modelId="{4FF7F422-4A10-4648-9A1D-7AEBE22FA2AD}" type="pres">
      <dgm:prSet presAssocID="{ED3428FB-4FFE-4FED-B06F-55B2458D685A}" presName="rect1" presStyleLbl="trAlignAcc1" presStyleIdx="0" presStyleCnt="5">
        <dgm:presLayoutVars>
          <dgm:bulletEnabled val="1"/>
        </dgm:presLayoutVars>
      </dgm:prSet>
      <dgm:spPr/>
    </dgm:pt>
    <dgm:pt modelId="{F0F13CE8-F1E7-45FC-8B86-FD7157B2ACCE}" type="pres">
      <dgm:prSet presAssocID="{ED3428FB-4FFE-4FED-B06F-55B2458D685A}" presName="rect2" presStyleLbl="fgImgPlace1" presStyleIdx="0" presStyleCnt="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638" t="3853" r="-41472" b="3853"/>
          </a:stretch>
        </a:blipFill>
      </dgm:spPr>
    </dgm:pt>
    <dgm:pt modelId="{9B845EFE-5D1F-4858-8EA8-B0871DC4EA71}" type="pres">
      <dgm:prSet presAssocID="{27DE1531-047D-46D4-99FB-D232C71E644D}" presName="sibTrans" presStyleCnt="0"/>
      <dgm:spPr/>
    </dgm:pt>
    <dgm:pt modelId="{D7973AE6-F4E8-4D97-8FFA-70C732C261D9}" type="pres">
      <dgm:prSet presAssocID="{D282EA12-22D2-4882-A2BD-8E4CE1C105C8}" presName="composite" presStyleCnt="0"/>
      <dgm:spPr/>
    </dgm:pt>
    <dgm:pt modelId="{09B6D8C1-28C4-4EF2-A084-624CF9C9BD72}" type="pres">
      <dgm:prSet presAssocID="{D282EA12-22D2-4882-A2BD-8E4CE1C105C8}" presName="rect1" presStyleLbl="trAlignAcc1" presStyleIdx="1" presStyleCnt="5">
        <dgm:presLayoutVars>
          <dgm:bulletEnabled val="1"/>
        </dgm:presLayoutVars>
      </dgm:prSet>
      <dgm:spPr/>
    </dgm:pt>
    <dgm:pt modelId="{6DCC3C1E-AB65-4A5C-914C-FD8F475DF0B4}" type="pres">
      <dgm:prSet presAssocID="{D282EA12-22D2-4882-A2BD-8E4CE1C105C8}" presName="rect2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19D5A0B8-918A-49EC-B339-54356E699550}" type="pres">
      <dgm:prSet presAssocID="{022D3D9E-DD5D-465F-8C2C-40830375595D}" presName="sibTrans" presStyleCnt="0"/>
      <dgm:spPr/>
    </dgm:pt>
    <dgm:pt modelId="{4225BB43-9D72-45D9-B5C3-8E2398FD03DF}" type="pres">
      <dgm:prSet presAssocID="{AE9DE921-706F-4572-BED2-38B65F838738}" presName="composite" presStyleCnt="0"/>
      <dgm:spPr/>
    </dgm:pt>
    <dgm:pt modelId="{D7C0E104-CFFF-4397-94E4-125A716DB6D5}" type="pres">
      <dgm:prSet presAssocID="{AE9DE921-706F-4572-BED2-38B65F838738}" presName="rect1" presStyleLbl="trAlignAcc1" presStyleIdx="2" presStyleCnt="5">
        <dgm:presLayoutVars>
          <dgm:bulletEnabled val="1"/>
        </dgm:presLayoutVars>
      </dgm:prSet>
      <dgm:spPr/>
    </dgm:pt>
    <dgm:pt modelId="{0C74CA95-FDF1-48C9-9112-FE6809B042F5}" type="pres">
      <dgm:prSet presAssocID="{AE9DE921-706F-4572-BED2-38B65F838738}" presName="rect2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AF14BCF-60CB-48A5-9644-408C0421CB19}" type="pres">
      <dgm:prSet presAssocID="{BA214CEE-CD02-4D5B-BA23-1C2E7EC72D7D}" presName="sibTrans" presStyleCnt="0"/>
      <dgm:spPr/>
    </dgm:pt>
    <dgm:pt modelId="{74684332-5762-40E3-8ABA-B4D12E1DA85E}" type="pres">
      <dgm:prSet presAssocID="{221FDE64-7D3D-453A-BD72-084634156383}" presName="composite" presStyleCnt="0"/>
      <dgm:spPr/>
    </dgm:pt>
    <dgm:pt modelId="{267A14F8-39A0-4FB6-B341-E2E811895ABD}" type="pres">
      <dgm:prSet presAssocID="{221FDE64-7D3D-453A-BD72-084634156383}" presName="rect1" presStyleLbl="trAlignAcc1" presStyleIdx="3" presStyleCnt="5">
        <dgm:presLayoutVars>
          <dgm:bulletEnabled val="1"/>
        </dgm:presLayoutVars>
      </dgm:prSet>
      <dgm:spPr/>
    </dgm:pt>
    <dgm:pt modelId="{059FAF52-4399-4545-8658-1E45EA56DC5C}" type="pres">
      <dgm:prSet presAssocID="{221FDE64-7D3D-453A-BD72-084634156383}" presName="rect2" presStyleLbl="fgImgPlace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129" b="-30129"/>
          </a:stretch>
        </a:blipFill>
      </dgm:spPr>
    </dgm:pt>
    <dgm:pt modelId="{BBD54E66-9208-4497-B67B-B8A97FB2C902}" type="pres">
      <dgm:prSet presAssocID="{E9FFF606-FAAC-4A38-9ABF-E8EBDBDBD3E6}" presName="sibTrans" presStyleCnt="0"/>
      <dgm:spPr/>
    </dgm:pt>
    <dgm:pt modelId="{AFD0542D-BFEC-49D4-A96F-F554D1A3615A}" type="pres">
      <dgm:prSet presAssocID="{886B4ACB-D57A-4F8C-94C8-C56E38C8B483}" presName="composite" presStyleCnt="0"/>
      <dgm:spPr/>
    </dgm:pt>
    <dgm:pt modelId="{C21916D1-741C-44E9-AF40-791CAA859957}" type="pres">
      <dgm:prSet presAssocID="{886B4ACB-D57A-4F8C-94C8-C56E38C8B483}" presName="rect1" presStyleLbl="trAlignAcc1" presStyleIdx="4" presStyleCnt="5">
        <dgm:presLayoutVars>
          <dgm:bulletEnabled val="1"/>
        </dgm:presLayoutVars>
      </dgm:prSet>
      <dgm:spPr/>
    </dgm:pt>
    <dgm:pt modelId="{45D80150-5F5D-4831-93EB-B10FA10D9487}" type="pres">
      <dgm:prSet presAssocID="{886B4ACB-D57A-4F8C-94C8-C56E38C8B483}" presName="rect2" presStyleLbl="fgImgPlace1" presStyleIdx="4" presStyleCnt="5"/>
      <dgm:spPr>
        <a:blipFill dpi="0" rotWithShape="1">
          <a:blip xmlns:r="http://schemas.openxmlformats.org/officeDocument/2006/relationships" r:embed="rId5"/>
          <a:srcRect/>
          <a:stretch>
            <a:fillRect l="-10569" t="-2740" r="-10569" b="-2740"/>
          </a:stretch>
        </a:blipFill>
      </dgm:spPr>
    </dgm:pt>
  </dgm:ptLst>
  <dgm:cxnLst>
    <dgm:cxn modelId="{B33D0C17-AEC0-49E9-BBE2-5AB55E73C809}" srcId="{77517E56-3669-4170-8165-021570979B17}" destId="{886B4ACB-D57A-4F8C-94C8-C56E38C8B483}" srcOrd="4" destOrd="0" parTransId="{66039A0D-D33B-4DCE-B4EC-D26785703EEE}" sibTransId="{8429DE5A-0CC5-4D98-9D7E-48760CF3AF60}"/>
    <dgm:cxn modelId="{8EDE4E2B-27DD-4CF0-BCA2-F64211002896}" type="presOf" srcId="{886B4ACB-D57A-4F8C-94C8-C56E38C8B483}" destId="{C21916D1-741C-44E9-AF40-791CAA859957}" srcOrd="0" destOrd="0" presId="urn:microsoft.com/office/officeart/2008/layout/PictureStrips"/>
    <dgm:cxn modelId="{CF59FD33-0A4C-4F96-B969-DE908CD20C2C}" type="presOf" srcId="{221FDE64-7D3D-453A-BD72-084634156383}" destId="{267A14F8-39A0-4FB6-B341-E2E811895ABD}" srcOrd="0" destOrd="0" presId="urn:microsoft.com/office/officeart/2008/layout/PictureStrips"/>
    <dgm:cxn modelId="{D178836E-07F0-4EEC-9D99-2A7D0AC92D6C}" type="presOf" srcId="{ED3428FB-4FFE-4FED-B06F-55B2458D685A}" destId="{4FF7F422-4A10-4648-9A1D-7AEBE22FA2AD}" srcOrd="0" destOrd="0" presId="urn:microsoft.com/office/officeart/2008/layout/PictureStrips"/>
    <dgm:cxn modelId="{F7388771-4640-474E-9A52-D17637046E5F}" srcId="{77517E56-3669-4170-8165-021570979B17}" destId="{221FDE64-7D3D-453A-BD72-084634156383}" srcOrd="3" destOrd="0" parTransId="{BA2F72BA-AF63-44F6-947D-63DE5DC0B8B1}" sibTransId="{E9FFF606-FAAC-4A38-9ABF-E8EBDBDBD3E6}"/>
    <dgm:cxn modelId="{61B93680-B5AF-4858-BD2C-8998282AF224}" type="presOf" srcId="{77517E56-3669-4170-8165-021570979B17}" destId="{9CB843ED-FAEC-47D1-AA32-146022BED54C}" srcOrd="0" destOrd="0" presId="urn:microsoft.com/office/officeart/2008/layout/PictureStrips"/>
    <dgm:cxn modelId="{605046C7-A68D-4B2E-9A2A-E781DC5F514A}" srcId="{77517E56-3669-4170-8165-021570979B17}" destId="{ED3428FB-4FFE-4FED-B06F-55B2458D685A}" srcOrd="0" destOrd="0" parTransId="{5F7F12C3-D583-405A-96D8-CDD577389DFF}" sibTransId="{27DE1531-047D-46D4-99FB-D232C71E644D}"/>
    <dgm:cxn modelId="{228752C7-AD39-437E-A077-62A7556A6F23}" srcId="{77517E56-3669-4170-8165-021570979B17}" destId="{D282EA12-22D2-4882-A2BD-8E4CE1C105C8}" srcOrd="1" destOrd="0" parTransId="{0BF68DF4-CF7B-4978-98D8-DE87D0A1F39B}" sibTransId="{022D3D9E-DD5D-465F-8C2C-40830375595D}"/>
    <dgm:cxn modelId="{76895FD6-7FD4-42EC-BC4D-3C3234C5E16F}" type="presOf" srcId="{D282EA12-22D2-4882-A2BD-8E4CE1C105C8}" destId="{09B6D8C1-28C4-4EF2-A084-624CF9C9BD72}" srcOrd="0" destOrd="0" presId="urn:microsoft.com/office/officeart/2008/layout/PictureStrips"/>
    <dgm:cxn modelId="{4C269CE2-7C9A-4CA2-BD85-700B1D7E09BF}" srcId="{77517E56-3669-4170-8165-021570979B17}" destId="{AE9DE921-706F-4572-BED2-38B65F838738}" srcOrd="2" destOrd="0" parTransId="{1ABD0D87-3F00-4F91-B58D-3D9FF0976437}" sibTransId="{BA214CEE-CD02-4D5B-BA23-1C2E7EC72D7D}"/>
    <dgm:cxn modelId="{D021C9E2-5CB0-44FA-8B2A-F05AFE352FFB}" type="presOf" srcId="{AE9DE921-706F-4572-BED2-38B65F838738}" destId="{D7C0E104-CFFF-4397-94E4-125A716DB6D5}" srcOrd="0" destOrd="0" presId="urn:microsoft.com/office/officeart/2008/layout/PictureStrips"/>
    <dgm:cxn modelId="{250D239A-03EB-4DB3-98FE-226F4685B47D}" type="presParOf" srcId="{9CB843ED-FAEC-47D1-AA32-146022BED54C}" destId="{6A6AFCEA-6ADC-4053-908B-771234C9302A}" srcOrd="0" destOrd="0" presId="urn:microsoft.com/office/officeart/2008/layout/PictureStrips"/>
    <dgm:cxn modelId="{03D2A31F-86F3-423C-B194-63ECC146EAD7}" type="presParOf" srcId="{6A6AFCEA-6ADC-4053-908B-771234C9302A}" destId="{4FF7F422-4A10-4648-9A1D-7AEBE22FA2AD}" srcOrd="0" destOrd="0" presId="urn:microsoft.com/office/officeart/2008/layout/PictureStrips"/>
    <dgm:cxn modelId="{7D471396-0156-41C7-AC42-4052D2FC1EC3}" type="presParOf" srcId="{6A6AFCEA-6ADC-4053-908B-771234C9302A}" destId="{F0F13CE8-F1E7-45FC-8B86-FD7157B2ACCE}" srcOrd="1" destOrd="0" presId="urn:microsoft.com/office/officeart/2008/layout/PictureStrips"/>
    <dgm:cxn modelId="{92909F33-223E-4EDA-84D1-36BAC523323A}" type="presParOf" srcId="{9CB843ED-FAEC-47D1-AA32-146022BED54C}" destId="{9B845EFE-5D1F-4858-8EA8-B0871DC4EA71}" srcOrd="1" destOrd="0" presId="urn:microsoft.com/office/officeart/2008/layout/PictureStrips"/>
    <dgm:cxn modelId="{2BE50B0E-ABE1-4A34-8525-F791A5581BBB}" type="presParOf" srcId="{9CB843ED-FAEC-47D1-AA32-146022BED54C}" destId="{D7973AE6-F4E8-4D97-8FFA-70C732C261D9}" srcOrd="2" destOrd="0" presId="urn:microsoft.com/office/officeart/2008/layout/PictureStrips"/>
    <dgm:cxn modelId="{816EE143-5BA6-4290-B163-EA9F7ED90350}" type="presParOf" srcId="{D7973AE6-F4E8-4D97-8FFA-70C732C261D9}" destId="{09B6D8C1-28C4-4EF2-A084-624CF9C9BD72}" srcOrd="0" destOrd="0" presId="urn:microsoft.com/office/officeart/2008/layout/PictureStrips"/>
    <dgm:cxn modelId="{355DEF54-C6EE-4157-8B3C-62439374078D}" type="presParOf" srcId="{D7973AE6-F4E8-4D97-8FFA-70C732C261D9}" destId="{6DCC3C1E-AB65-4A5C-914C-FD8F475DF0B4}" srcOrd="1" destOrd="0" presId="urn:microsoft.com/office/officeart/2008/layout/PictureStrips"/>
    <dgm:cxn modelId="{10029EC5-EF86-438F-9700-9498641E76FD}" type="presParOf" srcId="{9CB843ED-FAEC-47D1-AA32-146022BED54C}" destId="{19D5A0B8-918A-49EC-B339-54356E699550}" srcOrd="3" destOrd="0" presId="urn:microsoft.com/office/officeart/2008/layout/PictureStrips"/>
    <dgm:cxn modelId="{CC68BCC3-446A-4C62-9147-9F42BEFF6E87}" type="presParOf" srcId="{9CB843ED-FAEC-47D1-AA32-146022BED54C}" destId="{4225BB43-9D72-45D9-B5C3-8E2398FD03DF}" srcOrd="4" destOrd="0" presId="urn:microsoft.com/office/officeart/2008/layout/PictureStrips"/>
    <dgm:cxn modelId="{977F3685-EF1D-4974-A147-F8B42039687D}" type="presParOf" srcId="{4225BB43-9D72-45D9-B5C3-8E2398FD03DF}" destId="{D7C0E104-CFFF-4397-94E4-125A716DB6D5}" srcOrd="0" destOrd="0" presId="urn:microsoft.com/office/officeart/2008/layout/PictureStrips"/>
    <dgm:cxn modelId="{4845CD47-F696-4B2B-B601-6D8D24B17D27}" type="presParOf" srcId="{4225BB43-9D72-45D9-B5C3-8E2398FD03DF}" destId="{0C74CA95-FDF1-48C9-9112-FE6809B042F5}" srcOrd="1" destOrd="0" presId="urn:microsoft.com/office/officeart/2008/layout/PictureStrips"/>
    <dgm:cxn modelId="{B3A21513-765A-479B-B327-745A8A3023C4}" type="presParOf" srcId="{9CB843ED-FAEC-47D1-AA32-146022BED54C}" destId="{BAF14BCF-60CB-48A5-9644-408C0421CB19}" srcOrd="5" destOrd="0" presId="urn:microsoft.com/office/officeart/2008/layout/PictureStrips"/>
    <dgm:cxn modelId="{18352354-7C5A-48EE-BAC4-DABBABDC9E76}" type="presParOf" srcId="{9CB843ED-FAEC-47D1-AA32-146022BED54C}" destId="{74684332-5762-40E3-8ABA-B4D12E1DA85E}" srcOrd="6" destOrd="0" presId="urn:microsoft.com/office/officeart/2008/layout/PictureStrips"/>
    <dgm:cxn modelId="{E2E38384-386A-4130-B4DB-FCDFF3C17925}" type="presParOf" srcId="{74684332-5762-40E3-8ABA-B4D12E1DA85E}" destId="{267A14F8-39A0-4FB6-B341-E2E811895ABD}" srcOrd="0" destOrd="0" presId="urn:microsoft.com/office/officeart/2008/layout/PictureStrips"/>
    <dgm:cxn modelId="{2562CF4B-7DE3-4B00-B2AF-E50C2AFA6575}" type="presParOf" srcId="{74684332-5762-40E3-8ABA-B4D12E1DA85E}" destId="{059FAF52-4399-4545-8658-1E45EA56DC5C}" srcOrd="1" destOrd="0" presId="urn:microsoft.com/office/officeart/2008/layout/PictureStrips"/>
    <dgm:cxn modelId="{7D7B1AE7-61DD-4BE2-8D3B-657147A0FBB2}" type="presParOf" srcId="{9CB843ED-FAEC-47D1-AA32-146022BED54C}" destId="{BBD54E66-9208-4497-B67B-B8A97FB2C902}" srcOrd="7" destOrd="0" presId="urn:microsoft.com/office/officeart/2008/layout/PictureStrips"/>
    <dgm:cxn modelId="{041F9788-F6C5-4671-ACCE-072BAAEF0AAA}" type="presParOf" srcId="{9CB843ED-FAEC-47D1-AA32-146022BED54C}" destId="{AFD0542D-BFEC-49D4-A96F-F554D1A3615A}" srcOrd="8" destOrd="0" presId="urn:microsoft.com/office/officeart/2008/layout/PictureStrips"/>
    <dgm:cxn modelId="{D6E1F582-8BB0-4127-A606-FF8634A4474C}" type="presParOf" srcId="{AFD0542D-BFEC-49D4-A96F-F554D1A3615A}" destId="{C21916D1-741C-44E9-AF40-791CAA859957}" srcOrd="0" destOrd="0" presId="urn:microsoft.com/office/officeart/2008/layout/PictureStrips"/>
    <dgm:cxn modelId="{5ABAB4C7-F5FD-4823-B71A-EA304C2F868F}" type="presParOf" srcId="{AFD0542D-BFEC-49D4-A96F-F554D1A3615A}" destId="{45D80150-5F5D-4831-93EB-B10FA10D948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CCA0D-948D-4D8A-B550-282D0121D7B9}" type="doc">
      <dgm:prSet loTypeId="urn:microsoft.com/office/officeart/2005/8/layout/cycle2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368659-8618-4849-828A-73657A89D19D}">
      <dgm:prSet/>
      <dgm:spPr/>
      <dgm:t>
        <a:bodyPr/>
        <a:lstStyle/>
        <a:p>
          <a:r>
            <a:rPr lang="en-US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GigConnect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01EEA5-9352-4792-9029-C865083A91A0}" type="parTrans" cxnId="{E98C924B-DE48-4FC0-8C2D-2E477306A86B}">
      <dgm:prSet/>
      <dgm:spPr/>
      <dgm:t>
        <a:bodyPr/>
        <a:lstStyle/>
        <a:p>
          <a:endParaRPr lang="en-IN"/>
        </a:p>
      </dgm:t>
    </dgm:pt>
    <dgm:pt modelId="{DE02911B-4342-4D45-BE62-92C511F01128}" type="sibTrans" cxnId="{E98C924B-DE48-4FC0-8C2D-2E477306A86B}">
      <dgm:prSet/>
      <dgm:spPr/>
      <dgm:t>
        <a:bodyPr/>
        <a:lstStyle/>
        <a:p>
          <a:endParaRPr lang="en-IN"/>
        </a:p>
      </dgm:t>
    </dgm:pt>
    <dgm:pt modelId="{3F59F295-2A91-4C9B-A158-773A6089F6A8}">
      <dgm:prSet custT="1"/>
      <dgm:spPr/>
      <dgm:t>
        <a:bodyPr/>
        <a:lstStyle/>
        <a:p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Consumers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CABE9C-0E03-4339-84F6-937A3B993090}" type="parTrans" cxnId="{3A2A7E0B-41A4-41FE-AB8D-BF4969DA7725}">
      <dgm:prSet/>
      <dgm:spPr/>
      <dgm:t>
        <a:bodyPr/>
        <a:lstStyle/>
        <a:p>
          <a:endParaRPr lang="en-IN"/>
        </a:p>
      </dgm:t>
    </dgm:pt>
    <dgm:pt modelId="{E473104E-451F-4EC2-A43B-554CAED6C8FE}" type="sibTrans" cxnId="{3A2A7E0B-41A4-41FE-AB8D-BF4969DA7725}">
      <dgm:prSet/>
      <dgm:spPr/>
      <dgm:t>
        <a:bodyPr/>
        <a:lstStyle/>
        <a:p>
          <a:endParaRPr lang="en-IN"/>
        </a:p>
      </dgm:t>
    </dgm:pt>
    <dgm:pt modelId="{5A194ED4-F874-4443-81E7-9E0BD1856B34}">
      <dgm:prSet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Workers</a:t>
          </a:r>
          <a:r>
            <a:rPr lang="en-US" i="0" dirty="0"/>
            <a:t>  </a:t>
          </a:r>
          <a:endParaRPr lang="en-IN" dirty="0"/>
        </a:p>
      </dgm:t>
    </dgm:pt>
    <dgm:pt modelId="{0C30BE18-1C36-4334-A13A-E4B95CB08231}" type="parTrans" cxnId="{910DC864-3F65-499C-BFBA-4A9B67F2D8C3}">
      <dgm:prSet/>
      <dgm:spPr/>
      <dgm:t>
        <a:bodyPr/>
        <a:lstStyle/>
        <a:p>
          <a:endParaRPr lang="en-IN"/>
        </a:p>
      </dgm:t>
    </dgm:pt>
    <dgm:pt modelId="{4912D931-54A1-4C76-997E-5D71B0ECE2FD}" type="sibTrans" cxnId="{910DC864-3F65-499C-BFBA-4A9B67F2D8C3}">
      <dgm:prSet/>
      <dgm:spPr/>
      <dgm:t>
        <a:bodyPr/>
        <a:lstStyle/>
        <a:p>
          <a:endParaRPr lang="en-IN"/>
        </a:p>
      </dgm:t>
    </dgm:pt>
    <dgm:pt modelId="{FB1798CB-CD5C-4675-AAEB-845283F20089}" type="pres">
      <dgm:prSet presAssocID="{E24CCA0D-948D-4D8A-B550-282D0121D7B9}" presName="cycle" presStyleCnt="0">
        <dgm:presLayoutVars>
          <dgm:dir/>
          <dgm:resizeHandles val="exact"/>
        </dgm:presLayoutVars>
      </dgm:prSet>
      <dgm:spPr/>
    </dgm:pt>
    <dgm:pt modelId="{293885AF-AE35-42E4-8D0E-EA983C6E5167}" type="pres">
      <dgm:prSet presAssocID="{B5368659-8618-4849-828A-73657A89D19D}" presName="node" presStyleLbl="node1" presStyleIdx="0" presStyleCnt="3" custScaleX="114898" custScaleY="116202">
        <dgm:presLayoutVars>
          <dgm:bulletEnabled val="1"/>
        </dgm:presLayoutVars>
      </dgm:prSet>
      <dgm:spPr/>
    </dgm:pt>
    <dgm:pt modelId="{51D14A8D-2673-4EE7-93A1-4A026E20D097}" type="pres">
      <dgm:prSet presAssocID="{DE02911B-4342-4D45-BE62-92C511F01128}" presName="sibTrans" presStyleLbl="sibTrans2D1" presStyleIdx="0" presStyleCnt="3"/>
      <dgm:spPr/>
    </dgm:pt>
    <dgm:pt modelId="{5269D8F9-EE6E-4637-9995-25C6459476E6}" type="pres">
      <dgm:prSet presAssocID="{DE02911B-4342-4D45-BE62-92C511F01128}" presName="connectorText" presStyleLbl="sibTrans2D1" presStyleIdx="0" presStyleCnt="3"/>
      <dgm:spPr/>
    </dgm:pt>
    <dgm:pt modelId="{749A899F-62C4-48EE-A8F0-423FD83F4851}" type="pres">
      <dgm:prSet presAssocID="{3F59F295-2A91-4C9B-A158-773A6089F6A8}" presName="node" presStyleLbl="node1" presStyleIdx="1" presStyleCnt="3">
        <dgm:presLayoutVars>
          <dgm:bulletEnabled val="1"/>
        </dgm:presLayoutVars>
      </dgm:prSet>
      <dgm:spPr/>
    </dgm:pt>
    <dgm:pt modelId="{F2A2CFC5-8E59-444B-BE05-D6F5A51B2DC8}" type="pres">
      <dgm:prSet presAssocID="{E473104E-451F-4EC2-A43B-554CAED6C8FE}" presName="sibTrans" presStyleLbl="sibTrans2D1" presStyleIdx="1" presStyleCnt="3" custAng="17849873" custFlipVert="0" custFlipHor="1" custScaleX="16536" custScaleY="81306" custLinFactX="300000" custLinFactY="-127064" custLinFactNeighborX="311123" custLinFactNeighborY="-200000"/>
      <dgm:spPr/>
    </dgm:pt>
    <dgm:pt modelId="{526E6166-BCFC-42DC-835E-94CA36C627AF}" type="pres">
      <dgm:prSet presAssocID="{E473104E-451F-4EC2-A43B-554CAED6C8FE}" presName="connectorText" presStyleLbl="sibTrans2D1" presStyleIdx="1" presStyleCnt="3"/>
      <dgm:spPr/>
    </dgm:pt>
    <dgm:pt modelId="{F3C731F2-3BE6-43F1-8C79-A2EA2E7C79DC}" type="pres">
      <dgm:prSet presAssocID="{5A194ED4-F874-4443-81E7-9E0BD1856B34}" presName="node" presStyleLbl="node1" presStyleIdx="2" presStyleCnt="3">
        <dgm:presLayoutVars>
          <dgm:bulletEnabled val="1"/>
        </dgm:presLayoutVars>
      </dgm:prSet>
      <dgm:spPr/>
    </dgm:pt>
    <dgm:pt modelId="{CD9051BF-D0F6-4036-8C6B-4AFF0117436A}" type="pres">
      <dgm:prSet presAssocID="{4912D931-54A1-4C76-997E-5D71B0ECE2FD}" presName="sibTrans" presStyleLbl="sibTrans2D1" presStyleIdx="2" presStyleCnt="3"/>
      <dgm:spPr/>
    </dgm:pt>
    <dgm:pt modelId="{3ED3FAC7-F5AD-441A-92C6-363932DFE1FD}" type="pres">
      <dgm:prSet presAssocID="{4912D931-54A1-4C76-997E-5D71B0ECE2FD}" presName="connectorText" presStyleLbl="sibTrans2D1" presStyleIdx="2" presStyleCnt="3"/>
      <dgm:spPr/>
    </dgm:pt>
  </dgm:ptLst>
  <dgm:cxnLst>
    <dgm:cxn modelId="{76E1DF03-7A9D-47A6-8027-1693639AFBAC}" type="presOf" srcId="{3F59F295-2A91-4C9B-A158-773A6089F6A8}" destId="{749A899F-62C4-48EE-A8F0-423FD83F4851}" srcOrd="0" destOrd="0" presId="urn:microsoft.com/office/officeart/2005/8/layout/cycle2"/>
    <dgm:cxn modelId="{3A2A7E0B-41A4-41FE-AB8D-BF4969DA7725}" srcId="{E24CCA0D-948D-4D8A-B550-282D0121D7B9}" destId="{3F59F295-2A91-4C9B-A158-773A6089F6A8}" srcOrd="1" destOrd="0" parTransId="{AECABE9C-0E03-4339-84F6-937A3B993090}" sibTransId="{E473104E-451F-4EC2-A43B-554CAED6C8FE}"/>
    <dgm:cxn modelId="{4D874A1C-C315-44D8-ABB3-2FB7B509CDF2}" type="presOf" srcId="{B5368659-8618-4849-828A-73657A89D19D}" destId="{293885AF-AE35-42E4-8D0E-EA983C6E5167}" srcOrd="0" destOrd="0" presId="urn:microsoft.com/office/officeart/2005/8/layout/cycle2"/>
    <dgm:cxn modelId="{BF067E1C-88C6-4160-84DC-171BA5F61E21}" type="presOf" srcId="{E473104E-451F-4EC2-A43B-554CAED6C8FE}" destId="{526E6166-BCFC-42DC-835E-94CA36C627AF}" srcOrd="1" destOrd="0" presId="urn:microsoft.com/office/officeart/2005/8/layout/cycle2"/>
    <dgm:cxn modelId="{3A9C6F39-153E-44FB-BF55-16318A9B0156}" type="presOf" srcId="{4912D931-54A1-4C76-997E-5D71B0ECE2FD}" destId="{CD9051BF-D0F6-4036-8C6B-4AFF0117436A}" srcOrd="0" destOrd="0" presId="urn:microsoft.com/office/officeart/2005/8/layout/cycle2"/>
    <dgm:cxn modelId="{910DC864-3F65-499C-BFBA-4A9B67F2D8C3}" srcId="{E24CCA0D-948D-4D8A-B550-282D0121D7B9}" destId="{5A194ED4-F874-4443-81E7-9E0BD1856B34}" srcOrd="2" destOrd="0" parTransId="{0C30BE18-1C36-4334-A13A-E4B95CB08231}" sibTransId="{4912D931-54A1-4C76-997E-5D71B0ECE2FD}"/>
    <dgm:cxn modelId="{E98C924B-DE48-4FC0-8C2D-2E477306A86B}" srcId="{E24CCA0D-948D-4D8A-B550-282D0121D7B9}" destId="{B5368659-8618-4849-828A-73657A89D19D}" srcOrd="0" destOrd="0" parTransId="{F501EEA5-9352-4792-9029-C865083A91A0}" sibTransId="{DE02911B-4342-4D45-BE62-92C511F01128}"/>
    <dgm:cxn modelId="{53E67289-0961-4F00-9E00-CA2407000B58}" type="presOf" srcId="{5A194ED4-F874-4443-81E7-9E0BD1856B34}" destId="{F3C731F2-3BE6-43F1-8C79-A2EA2E7C79DC}" srcOrd="0" destOrd="0" presId="urn:microsoft.com/office/officeart/2005/8/layout/cycle2"/>
    <dgm:cxn modelId="{0DE60291-9772-474F-AEE0-00AD5481CFF3}" type="presOf" srcId="{DE02911B-4342-4D45-BE62-92C511F01128}" destId="{51D14A8D-2673-4EE7-93A1-4A026E20D097}" srcOrd="0" destOrd="0" presId="urn:microsoft.com/office/officeart/2005/8/layout/cycle2"/>
    <dgm:cxn modelId="{02146C91-7FAC-42FD-8077-DE5EC58C3997}" type="presOf" srcId="{E24CCA0D-948D-4D8A-B550-282D0121D7B9}" destId="{FB1798CB-CD5C-4675-AAEB-845283F20089}" srcOrd="0" destOrd="0" presId="urn:microsoft.com/office/officeart/2005/8/layout/cycle2"/>
    <dgm:cxn modelId="{8E1AB7D4-56DF-4022-9666-355B7C765652}" type="presOf" srcId="{DE02911B-4342-4D45-BE62-92C511F01128}" destId="{5269D8F9-EE6E-4637-9995-25C6459476E6}" srcOrd="1" destOrd="0" presId="urn:microsoft.com/office/officeart/2005/8/layout/cycle2"/>
    <dgm:cxn modelId="{13139EDA-B43D-40EB-8CD9-BA50395C762D}" type="presOf" srcId="{E473104E-451F-4EC2-A43B-554CAED6C8FE}" destId="{F2A2CFC5-8E59-444B-BE05-D6F5A51B2DC8}" srcOrd="0" destOrd="0" presId="urn:microsoft.com/office/officeart/2005/8/layout/cycle2"/>
    <dgm:cxn modelId="{9EF605EC-0F81-43FB-AF85-BC41A044513B}" type="presOf" srcId="{4912D931-54A1-4C76-997E-5D71B0ECE2FD}" destId="{3ED3FAC7-F5AD-441A-92C6-363932DFE1FD}" srcOrd="1" destOrd="0" presId="urn:microsoft.com/office/officeart/2005/8/layout/cycle2"/>
    <dgm:cxn modelId="{3301FE2C-AEE0-4880-B879-AD5312CDBB7F}" type="presParOf" srcId="{FB1798CB-CD5C-4675-AAEB-845283F20089}" destId="{293885AF-AE35-42E4-8D0E-EA983C6E5167}" srcOrd="0" destOrd="0" presId="urn:microsoft.com/office/officeart/2005/8/layout/cycle2"/>
    <dgm:cxn modelId="{1AA829C7-914B-4255-A098-B8CCAB5BE11F}" type="presParOf" srcId="{FB1798CB-CD5C-4675-AAEB-845283F20089}" destId="{51D14A8D-2673-4EE7-93A1-4A026E20D097}" srcOrd="1" destOrd="0" presId="urn:microsoft.com/office/officeart/2005/8/layout/cycle2"/>
    <dgm:cxn modelId="{1DB44D19-B9D7-42FE-8BA1-5E25905EB154}" type="presParOf" srcId="{51D14A8D-2673-4EE7-93A1-4A026E20D097}" destId="{5269D8F9-EE6E-4637-9995-25C6459476E6}" srcOrd="0" destOrd="0" presId="urn:microsoft.com/office/officeart/2005/8/layout/cycle2"/>
    <dgm:cxn modelId="{F3C86325-31E8-4DDA-90A2-5BE4952DA647}" type="presParOf" srcId="{FB1798CB-CD5C-4675-AAEB-845283F20089}" destId="{749A899F-62C4-48EE-A8F0-423FD83F4851}" srcOrd="2" destOrd="0" presId="urn:microsoft.com/office/officeart/2005/8/layout/cycle2"/>
    <dgm:cxn modelId="{6E676189-E991-4952-938D-A4C134203878}" type="presParOf" srcId="{FB1798CB-CD5C-4675-AAEB-845283F20089}" destId="{F2A2CFC5-8E59-444B-BE05-D6F5A51B2DC8}" srcOrd="3" destOrd="0" presId="urn:microsoft.com/office/officeart/2005/8/layout/cycle2"/>
    <dgm:cxn modelId="{6EE6FC8F-3B59-4E77-813E-52F16343AA55}" type="presParOf" srcId="{F2A2CFC5-8E59-444B-BE05-D6F5A51B2DC8}" destId="{526E6166-BCFC-42DC-835E-94CA36C627AF}" srcOrd="0" destOrd="0" presId="urn:microsoft.com/office/officeart/2005/8/layout/cycle2"/>
    <dgm:cxn modelId="{E7D7963F-D64C-4B32-B4EE-8C8CCD5AB45A}" type="presParOf" srcId="{FB1798CB-CD5C-4675-AAEB-845283F20089}" destId="{F3C731F2-3BE6-43F1-8C79-A2EA2E7C79DC}" srcOrd="4" destOrd="0" presId="urn:microsoft.com/office/officeart/2005/8/layout/cycle2"/>
    <dgm:cxn modelId="{EC4AC1C6-97D6-4DFD-92D5-D15697A2EE04}" type="presParOf" srcId="{FB1798CB-CD5C-4675-AAEB-845283F20089}" destId="{CD9051BF-D0F6-4036-8C6B-4AFF0117436A}" srcOrd="5" destOrd="0" presId="urn:microsoft.com/office/officeart/2005/8/layout/cycle2"/>
    <dgm:cxn modelId="{FA6131F0-D2C5-4D08-ADB3-EF481312CE0E}" type="presParOf" srcId="{CD9051BF-D0F6-4036-8C6B-4AFF0117436A}" destId="{3ED3FAC7-F5AD-441A-92C6-363932DFE1F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CE0B2-01CA-49BC-837D-D293FEF8152E}">
      <dsp:nvSpPr>
        <dsp:cNvPr id="0" name=""/>
        <dsp:cNvSpPr/>
      </dsp:nvSpPr>
      <dsp:spPr>
        <a:xfrm>
          <a:off x="1236514" y="0"/>
          <a:ext cx="14013833" cy="4185761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4DB00-51A2-4D4B-9824-5CFFF3B7E7BF}">
      <dsp:nvSpPr>
        <dsp:cNvPr id="0" name=""/>
        <dsp:cNvSpPr/>
      </dsp:nvSpPr>
      <dsp:spPr>
        <a:xfrm>
          <a:off x="2465" y="1255728"/>
          <a:ext cx="2195684" cy="1674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User Registration</a:t>
          </a:r>
          <a:endParaRPr lang="en-IN" sz="2200" kern="1200" dirty="0"/>
        </a:p>
      </dsp:txBody>
      <dsp:txXfrm>
        <a:off x="84198" y="1337461"/>
        <a:ext cx="2032218" cy="1510838"/>
      </dsp:txXfrm>
    </dsp:sp>
    <dsp:sp modelId="{A83B6AF0-503A-4BB6-B395-752F78051FFE}">
      <dsp:nvSpPr>
        <dsp:cNvPr id="0" name=""/>
        <dsp:cNvSpPr/>
      </dsp:nvSpPr>
      <dsp:spPr>
        <a:xfrm>
          <a:off x="2383507" y="1255728"/>
          <a:ext cx="2195684" cy="1674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Profile Creation</a:t>
          </a:r>
          <a:endParaRPr lang="en-IN" sz="2200" kern="1200"/>
        </a:p>
      </dsp:txBody>
      <dsp:txXfrm>
        <a:off x="2465240" y="1337461"/>
        <a:ext cx="2032218" cy="1510838"/>
      </dsp:txXfrm>
    </dsp:sp>
    <dsp:sp modelId="{C0ED1FA5-6900-4A01-99CF-6F6F4EBB7A41}">
      <dsp:nvSpPr>
        <dsp:cNvPr id="0" name=""/>
        <dsp:cNvSpPr/>
      </dsp:nvSpPr>
      <dsp:spPr>
        <a:xfrm>
          <a:off x="4764548" y="1255728"/>
          <a:ext cx="2195684" cy="1674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Verification Process</a:t>
          </a:r>
          <a:endParaRPr lang="en-IN" sz="2200" kern="1200" dirty="0"/>
        </a:p>
      </dsp:txBody>
      <dsp:txXfrm>
        <a:off x="4846281" y="1337461"/>
        <a:ext cx="2032218" cy="1510838"/>
      </dsp:txXfrm>
    </dsp:sp>
    <dsp:sp modelId="{0C81E469-A570-4FA0-BBCD-5236F75DAE5B}">
      <dsp:nvSpPr>
        <dsp:cNvPr id="0" name=""/>
        <dsp:cNvSpPr/>
      </dsp:nvSpPr>
      <dsp:spPr>
        <a:xfrm>
          <a:off x="7145589" y="1255728"/>
          <a:ext cx="2195684" cy="1674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Service Booking</a:t>
          </a:r>
          <a:endParaRPr lang="en-IN" sz="2200" kern="1200" dirty="0"/>
        </a:p>
      </dsp:txBody>
      <dsp:txXfrm>
        <a:off x="7227322" y="1337461"/>
        <a:ext cx="2032218" cy="1510838"/>
      </dsp:txXfrm>
    </dsp:sp>
    <dsp:sp modelId="{E225AE1B-735B-4848-8BF0-97A063D3CE5D}">
      <dsp:nvSpPr>
        <dsp:cNvPr id="0" name=""/>
        <dsp:cNvSpPr/>
      </dsp:nvSpPr>
      <dsp:spPr>
        <a:xfrm>
          <a:off x="9526630" y="1255728"/>
          <a:ext cx="2195684" cy="1674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Secure Transactions</a:t>
          </a:r>
          <a:endParaRPr lang="en-IN" sz="2200" kern="1200"/>
        </a:p>
      </dsp:txBody>
      <dsp:txXfrm>
        <a:off x="9608363" y="1337461"/>
        <a:ext cx="2032218" cy="1510838"/>
      </dsp:txXfrm>
    </dsp:sp>
    <dsp:sp modelId="{38B55375-2EE5-4BED-B86B-6F1E2E57DFBB}">
      <dsp:nvSpPr>
        <dsp:cNvPr id="0" name=""/>
        <dsp:cNvSpPr/>
      </dsp:nvSpPr>
      <dsp:spPr>
        <a:xfrm>
          <a:off x="11907671" y="1255728"/>
          <a:ext cx="2195684" cy="1674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Feedback and Ratings</a:t>
          </a:r>
          <a:endParaRPr lang="en-IN" sz="2200" kern="1200"/>
        </a:p>
      </dsp:txBody>
      <dsp:txXfrm>
        <a:off x="11989404" y="1337461"/>
        <a:ext cx="2032218" cy="1510838"/>
      </dsp:txXfrm>
    </dsp:sp>
    <dsp:sp modelId="{B20A859F-0865-4226-9FEB-31F2C4546952}">
      <dsp:nvSpPr>
        <dsp:cNvPr id="0" name=""/>
        <dsp:cNvSpPr/>
      </dsp:nvSpPr>
      <dsp:spPr>
        <a:xfrm>
          <a:off x="14288712" y="1255728"/>
          <a:ext cx="2195684" cy="1674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Real-time Communication </a:t>
          </a:r>
          <a:endParaRPr lang="en-IN" sz="2200" kern="1200"/>
        </a:p>
      </dsp:txBody>
      <dsp:txXfrm>
        <a:off x="14370445" y="1337461"/>
        <a:ext cx="2032218" cy="1510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F422-4A10-4648-9A1D-7AEBE22FA2AD}">
      <dsp:nvSpPr>
        <dsp:cNvPr id="0" name=""/>
        <dsp:cNvSpPr/>
      </dsp:nvSpPr>
      <dsp:spPr>
        <a:xfrm>
          <a:off x="1782841" y="377462"/>
          <a:ext cx="6656896" cy="2080280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043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Dedicated to Non-Technical Services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82841" y="377462"/>
        <a:ext cx="6656896" cy="2080280"/>
      </dsp:txXfrm>
    </dsp:sp>
    <dsp:sp modelId="{F0F13CE8-F1E7-45FC-8B86-FD7157B2ACCE}">
      <dsp:nvSpPr>
        <dsp:cNvPr id="0" name=""/>
        <dsp:cNvSpPr/>
      </dsp:nvSpPr>
      <dsp:spPr>
        <a:xfrm>
          <a:off x="1505471" y="76977"/>
          <a:ext cx="1456196" cy="218429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638" t="3853" r="-41472" b="3853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6D8C1-28C4-4EF2-A084-624CF9C9BD72}">
      <dsp:nvSpPr>
        <dsp:cNvPr id="0" name=""/>
        <dsp:cNvSpPr/>
      </dsp:nvSpPr>
      <dsp:spPr>
        <a:xfrm>
          <a:off x="9030586" y="377462"/>
          <a:ext cx="6656896" cy="2080280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043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Affordable &amp; Transparent Pricing Models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30586" y="377462"/>
        <a:ext cx="6656896" cy="2080280"/>
      </dsp:txXfrm>
    </dsp:sp>
    <dsp:sp modelId="{6DCC3C1E-AB65-4A5C-914C-FD8F475DF0B4}">
      <dsp:nvSpPr>
        <dsp:cNvPr id="0" name=""/>
        <dsp:cNvSpPr/>
      </dsp:nvSpPr>
      <dsp:spPr>
        <a:xfrm>
          <a:off x="8753215" y="76977"/>
          <a:ext cx="1456196" cy="21842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0E104-CFFF-4397-94E4-125A716DB6D5}">
      <dsp:nvSpPr>
        <dsp:cNvPr id="0" name=""/>
        <dsp:cNvSpPr/>
      </dsp:nvSpPr>
      <dsp:spPr>
        <a:xfrm>
          <a:off x="1782841" y="2996303"/>
          <a:ext cx="6656896" cy="2080280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043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Ease in finding for both worker and consumer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82841" y="2996303"/>
        <a:ext cx="6656896" cy="2080280"/>
      </dsp:txXfrm>
    </dsp:sp>
    <dsp:sp modelId="{0C74CA95-FDF1-48C9-9112-FE6809B042F5}">
      <dsp:nvSpPr>
        <dsp:cNvPr id="0" name=""/>
        <dsp:cNvSpPr/>
      </dsp:nvSpPr>
      <dsp:spPr>
        <a:xfrm>
          <a:off x="1505471" y="2695818"/>
          <a:ext cx="1456196" cy="2184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A14F8-39A0-4FB6-B341-E2E811895ABD}">
      <dsp:nvSpPr>
        <dsp:cNvPr id="0" name=""/>
        <dsp:cNvSpPr/>
      </dsp:nvSpPr>
      <dsp:spPr>
        <a:xfrm>
          <a:off x="9030586" y="2996303"/>
          <a:ext cx="6656896" cy="2080280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043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Freelancing opportunity for Gigs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30586" y="2996303"/>
        <a:ext cx="6656896" cy="2080280"/>
      </dsp:txXfrm>
    </dsp:sp>
    <dsp:sp modelId="{059FAF52-4399-4545-8658-1E45EA56DC5C}">
      <dsp:nvSpPr>
        <dsp:cNvPr id="0" name=""/>
        <dsp:cNvSpPr/>
      </dsp:nvSpPr>
      <dsp:spPr>
        <a:xfrm>
          <a:off x="8753215" y="2695818"/>
          <a:ext cx="1456196" cy="2184294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129" b="-30129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916D1-741C-44E9-AF40-791CAA859957}">
      <dsp:nvSpPr>
        <dsp:cNvPr id="0" name=""/>
        <dsp:cNvSpPr/>
      </dsp:nvSpPr>
      <dsp:spPr>
        <a:xfrm>
          <a:off x="5406713" y="5615145"/>
          <a:ext cx="6656896" cy="2080280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043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which connects local workers with consumers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6713" y="5615145"/>
        <a:ext cx="6656896" cy="2080280"/>
      </dsp:txXfrm>
    </dsp:sp>
    <dsp:sp modelId="{45D80150-5F5D-4831-93EB-B10FA10D9487}">
      <dsp:nvSpPr>
        <dsp:cNvPr id="0" name=""/>
        <dsp:cNvSpPr/>
      </dsp:nvSpPr>
      <dsp:spPr>
        <a:xfrm>
          <a:off x="5129343" y="5314660"/>
          <a:ext cx="1456196" cy="2184294"/>
        </a:xfrm>
        <a:prstGeom prst="rect">
          <a:avLst/>
        </a:prstGeom>
        <a:blipFill dpi="0" rotWithShape="1">
          <a:blip xmlns:r="http://schemas.openxmlformats.org/officeDocument/2006/relationships" r:embed="rId5"/>
          <a:srcRect/>
          <a:stretch>
            <a:fillRect l="-10569" t="-2740" r="-10569" b="-274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85AF-AE35-42E4-8D0E-EA983C6E5167}">
      <dsp:nvSpPr>
        <dsp:cNvPr id="0" name=""/>
        <dsp:cNvSpPr/>
      </dsp:nvSpPr>
      <dsp:spPr>
        <a:xfrm>
          <a:off x="4419593" y="-80598"/>
          <a:ext cx="2303645" cy="23297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GigConnect</a:t>
          </a: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6954" y="260592"/>
        <a:ext cx="1628923" cy="1647409"/>
      </dsp:txXfrm>
    </dsp:sp>
    <dsp:sp modelId="{51D14A8D-2673-4EE7-93A1-4A026E20D097}">
      <dsp:nvSpPr>
        <dsp:cNvPr id="0" name=""/>
        <dsp:cNvSpPr/>
      </dsp:nvSpPr>
      <dsp:spPr>
        <a:xfrm rot="3600000">
          <a:off x="6133129" y="2108090"/>
          <a:ext cx="449423" cy="6766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6166836" y="2185042"/>
        <a:ext cx="314596" cy="406002"/>
      </dsp:txXfrm>
    </dsp:sp>
    <dsp:sp modelId="{749A899F-62C4-48EE-A8F0-423FD83F4851}">
      <dsp:nvSpPr>
        <dsp:cNvPr id="0" name=""/>
        <dsp:cNvSpPr/>
      </dsp:nvSpPr>
      <dsp:spPr>
        <a:xfrm>
          <a:off x="6074956" y="2690316"/>
          <a:ext cx="2004948" cy="20049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Consumers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68574" y="2983934"/>
        <a:ext cx="1417712" cy="1417712"/>
      </dsp:txXfrm>
    </dsp:sp>
    <dsp:sp modelId="{F2A2CFC5-8E59-444B-BE05-D6F5A51B2DC8}">
      <dsp:nvSpPr>
        <dsp:cNvPr id="0" name=""/>
        <dsp:cNvSpPr/>
      </dsp:nvSpPr>
      <dsp:spPr>
        <a:xfrm rot="14550127" flipH="1">
          <a:off x="8804278" y="1204559"/>
          <a:ext cx="88261" cy="5501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8811404" y="1302851"/>
        <a:ext cx="61783" cy="330103"/>
      </dsp:txXfrm>
    </dsp:sp>
    <dsp:sp modelId="{F3C731F2-3BE6-43F1-8C79-A2EA2E7C79DC}">
      <dsp:nvSpPr>
        <dsp:cNvPr id="0" name=""/>
        <dsp:cNvSpPr/>
      </dsp:nvSpPr>
      <dsp:spPr>
        <a:xfrm>
          <a:off x="3062927" y="2690316"/>
          <a:ext cx="2004948" cy="20049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Workers</a:t>
          </a:r>
          <a:r>
            <a:rPr lang="en-US" sz="2400" i="0" kern="1200" dirty="0"/>
            <a:t>  </a:t>
          </a:r>
          <a:endParaRPr lang="en-IN" sz="2400" kern="1200" dirty="0"/>
        </a:p>
      </dsp:txBody>
      <dsp:txXfrm>
        <a:off x="3356545" y="2983934"/>
        <a:ext cx="1417712" cy="1417712"/>
      </dsp:txXfrm>
    </dsp:sp>
    <dsp:sp modelId="{CD9051BF-D0F6-4036-8C6B-4AFF0117436A}">
      <dsp:nvSpPr>
        <dsp:cNvPr id="0" name=""/>
        <dsp:cNvSpPr/>
      </dsp:nvSpPr>
      <dsp:spPr>
        <a:xfrm rot="18000000">
          <a:off x="4547559" y="2130120"/>
          <a:ext cx="449423" cy="6766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4581266" y="2323836"/>
        <a:ext cx="314596" cy="406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93037-3560-4AE0-80DF-0EF254053888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B272-0324-47EA-819E-516D7FC60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92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9B272-0324-47EA-819E-516D7FC6044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8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jpe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jpe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053520" y="-1554772"/>
            <a:ext cx="1797807" cy="5142849"/>
          </a:xfrm>
          <a:custGeom>
            <a:avLst/>
            <a:gdLst/>
            <a:ahLst/>
            <a:cxnLst/>
            <a:rect l="l" t="t" r="r" b="b"/>
            <a:pathLst>
              <a:path w="1797807" h="5371449">
                <a:moveTo>
                  <a:pt x="0" y="0"/>
                </a:moveTo>
                <a:lnTo>
                  <a:pt x="1797807" y="0"/>
                </a:lnTo>
                <a:lnTo>
                  <a:pt x="1797807" y="5371449"/>
                </a:lnTo>
                <a:lnTo>
                  <a:pt x="0" y="53714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308" r="-2730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67694" y="117749"/>
            <a:ext cx="3820306" cy="1212432"/>
          </a:xfrm>
          <a:custGeom>
            <a:avLst/>
            <a:gdLst/>
            <a:ahLst/>
            <a:cxnLst/>
            <a:rect l="l" t="t" r="r" b="b"/>
            <a:pathLst>
              <a:path w="3820306" h="1212432">
                <a:moveTo>
                  <a:pt x="0" y="0"/>
                </a:moveTo>
                <a:lnTo>
                  <a:pt x="3820306" y="0"/>
                </a:lnTo>
                <a:lnTo>
                  <a:pt x="3820306" y="1212432"/>
                </a:lnTo>
                <a:lnTo>
                  <a:pt x="0" y="12124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239000" y="-42710"/>
            <a:ext cx="449127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Blanka"/>
              </a:rPr>
              <a:t>DEV-ON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65224" y="2392501"/>
            <a:ext cx="13411200" cy="624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Times New Roman Bold"/>
              </a:rPr>
              <a:t>College Name: 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G.L. Bajaj Institute of Technology and Management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19600" y="3354322"/>
            <a:ext cx="4779190" cy="624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Times New Roman Bold"/>
              </a:rPr>
              <a:t>Team Name: 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Jujutsu</a:t>
            </a:r>
            <a:r>
              <a:rPr lang="en-US" sz="3800" dirty="0">
                <a:solidFill>
                  <a:srgbClr val="000000"/>
                </a:solidFill>
                <a:latin typeface="Times New Roman Bold"/>
              </a:rPr>
              <a:t> </a:t>
            </a:r>
          </a:p>
        </p:txBody>
      </p:sp>
      <p:sp>
        <p:nvSpPr>
          <p:cNvPr id="11" name="Freeform 11"/>
          <p:cNvSpPr/>
          <p:nvPr/>
        </p:nvSpPr>
        <p:spPr>
          <a:xfrm>
            <a:off x="-21771" y="4183381"/>
            <a:ext cx="6474557" cy="6103619"/>
          </a:xfrm>
          <a:custGeom>
            <a:avLst/>
            <a:gdLst/>
            <a:ahLst/>
            <a:cxnLst/>
            <a:rect l="l" t="t" r="r" b="b"/>
            <a:pathLst>
              <a:path w="6474557" h="6103619">
                <a:moveTo>
                  <a:pt x="0" y="0"/>
                </a:moveTo>
                <a:lnTo>
                  <a:pt x="6474556" y="0"/>
                </a:lnTo>
                <a:lnTo>
                  <a:pt x="6474556" y="6103619"/>
                </a:lnTo>
                <a:lnTo>
                  <a:pt x="0" y="61036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74807" y="8773807"/>
            <a:ext cx="1513193" cy="1513193"/>
          </a:xfrm>
          <a:custGeom>
            <a:avLst/>
            <a:gdLst/>
            <a:ahLst/>
            <a:cxnLst/>
            <a:rect l="l" t="t" r="r" b="b"/>
            <a:pathLst>
              <a:path w="1513193" h="1513193">
                <a:moveTo>
                  <a:pt x="0" y="0"/>
                </a:moveTo>
                <a:lnTo>
                  <a:pt x="1513193" y="0"/>
                </a:lnTo>
                <a:lnTo>
                  <a:pt x="1513193" y="1513193"/>
                </a:lnTo>
                <a:lnTo>
                  <a:pt x="0" y="15131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465224" y="6535070"/>
            <a:ext cx="11003376" cy="641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 b="1" dirty="0">
                <a:solidFill>
                  <a:srgbClr val="000000"/>
                </a:solidFill>
                <a:latin typeface="Times New Roman Bold" panose="02020803070505020304" pitchFamily="18" charset="0"/>
                <a:cs typeface="Times New Roman Bold" panose="02020803070505020304" pitchFamily="18" charset="0"/>
              </a:rPr>
              <a:t>Theme: </a:t>
            </a:r>
            <a:r>
              <a:rPr lang="en-US" sz="3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innovation</a:t>
            </a:r>
            <a:endParaRPr lang="en-US" sz="3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19600" y="5444621"/>
            <a:ext cx="10570390" cy="624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Times New Roman Bold"/>
              </a:rPr>
              <a:t>Team Members Name: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Akshat Gupta, Akhil Singh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65224" y="4354172"/>
            <a:ext cx="7802976" cy="624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Times New Roman Bold"/>
              </a:rPr>
              <a:t>Team Leader Name: 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Shivang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74807" y="8773807"/>
            <a:ext cx="1513193" cy="1513193"/>
          </a:xfrm>
          <a:custGeom>
            <a:avLst/>
            <a:gdLst/>
            <a:ahLst/>
            <a:cxnLst/>
            <a:rect l="l" t="t" r="r" b="b"/>
            <a:pathLst>
              <a:path w="1513193" h="1513193">
                <a:moveTo>
                  <a:pt x="0" y="0"/>
                </a:moveTo>
                <a:lnTo>
                  <a:pt x="1513193" y="0"/>
                </a:lnTo>
                <a:lnTo>
                  <a:pt x="1513193" y="1513193"/>
                </a:lnTo>
                <a:lnTo>
                  <a:pt x="0" y="1513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7944" y="112317"/>
            <a:ext cx="8204562" cy="162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</a:pPr>
            <a:r>
              <a:rPr lang="en-US" sz="4700" dirty="0">
                <a:solidFill>
                  <a:srgbClr val="000000"/>
                </a:solidFill>
                <a:latin typeface="Times New Roman Bold"/>
              </a:rPr>
              <a:t>Problem Statement</a:t>
            </a:r>
          </a:p>
          <a:p>
            <a:pPr>
              <a:lnSpc>
                <a:spcPts val="6580"/>
              </a:lnSpc>
            </a:pPr>
            <a:endParaRPr lang="en-US" sz="4700" dirty="0">
              <a:solidFill>
                <a:srgbClr val="000000"/>
              </a:solidFill>
              <a:latin typeface="Times New Roman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9525" y="1002586"/>
            <a:ext cx="11812599" cy="0"/>
          </a:xfrm>
          <a:prstGeom prst="line">
            <a:avLst/>
          </a:prstGeom>
          <a:ln w="190500" cap="flat">
            <a:solidFill>
              <a:srgbClr val="34A8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80" y="4183381"/>
            <a:ext cx="6474557" cy="6103619"/>
          </a:xfrm>
          <a:custGeom>
            <a:avLst/>
            <a:gdLst/>
            <a:ahLst/>
            <a:cxnLst/>
            <a:rect l="l" t="t" r="r" b="b"/>
            <a:pathLst>
              <a:path w="6474557" h="6103619">
                <a:moveTo>
                  <a:pt x="0" y="0"/>
                </a:moveTo>
                <a:lnTo>
                  <a:pt x="6474556" y="0"/>
                </a:lnTo>
                <a:lnTo>
                  <a:pt x="6474556" y="6103619"/>
                </a:lnTo>
                <a:lnTo>
                  <a:pt x="0" y="6103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4961570" y="-1658118"/>
            <a:ext cx="1668312" cy="4984549"/>
          </a:xfrm>
          <a:custGeom>
            <a:avLst/>
            <a:gdLst/>
            <a:ahLst/>
            <a:cxnLst/>
            <a:rect l="l" t="t" r="r" b="b"/>
            <a:pathLst>
              <a:path w="1668312" h="4984549">
                <a:moveTo>
                  <a:pt x="0" y="0"/>
                </a:moveTo>
                <a:lnTo>
                  <a:pt x="1668312" y="0"/>
                </a:lnTo>
                <a:lnTo>
                  <a:pt x="1668312" y="4984548"/>
                </a:lnTo>
                <a:lnTo>
                  <a:pt x="0" y="4984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308" r="-27308"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C10B0-F68C-EE8F-564B-67BB062203A0}"/>
              </a:ext>
            </a:extLst>
          </p:cNvPr>
          <p:cNvSpPr txBox="1"/>
          <p:nvPr/>
        </p:nvSpPr>
        <p:spPr>
          <a:xfrm>
            <a:off x="287944" y="1668313"/>
            <a:ext cx="16486864" cy="4185761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Non-technical skilled workers such as housekeepers, maids, electricians, plumbers, massagers </a:t>
            </a:r>
            <a:r>
              <a:rPr lang="en-US" sz="3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often lack a centralized platform to showcase their expertise and connect with potential clients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</a:t>
            </a: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consumers often struggle to connect with </a:t>
            </a:r>
            <a:r>
              <a:rPr lang="en-US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trustworthy service providers at affordable rates</a:t>
            </a: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There is a need for a platform that facilitates the seamless connection between skilled non-technical workers seeking </a:t>
            </a:r>
            <a:r>
              <a:rPr lang="en-US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freelancing</a:t>
            </a: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opportunities and consumers looking for reliable services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74807" y="8773807"/>
            <a:ext cx="1513193" cy="1513193"/>
          </a:xfrm>
          <a:custGeom>
            <a:avLst/>
            <a:gdLst/>
            <a:ahLst/>
            <a:cxnLst/>
            <a:rect l="l" t="t" r="r" b="b"/>
            <a:pathLst>
              <a:path w="1513193" h="1513193">
                <a:moveTo>
                  <a:pt x="0" y="0"/>
                </a:moveTo>
                <a:lnTo>
                  <a:pt x="1513193" y="0"/>
                </a:lnTo>
                <a:lnTo>
                  <a:pt x="1513193" y="1513193"/>
                </a:lnTo>
                <a:lnTo>
                  <a:pt x="0" y="1513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7944" y="112317"/>
            <a:ext cx="8204562" cy="890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</a:pPr>
            <a:r>
              <a:rPr lang="en-US" sz="4700" dirty="0">
                <a:solidFill>
                  <a:srgbClr val="000000"/>
                </a:solidFill>
                <a:latin typeface="Times New Roman Bold"/>
              </a:rPr>
              <a:t>Solution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-9525" y="1002586"/>
            <a:ext cx="11812599" cy="0"/>
          </a:xfrm>
          <a:prstGeom prst="line">
            <a:avLst/>
          </a:prstGeom>
          <a:ln w="190500" cap="flat">
            <a:solidFill>
              <a:srgbClr val="34A8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80" y="4183381"/>
            <a:ext cx="6474557" cy="6103619"/>
          </a:xfrm>
          <a:custGeom>
            <a:avLst/>
            <a:gdLst/>
            <a:ahLst/>
            <a:cxnLst/>
            <a:rect l="l" t="t" r="r" b="b"/>
            <a:pathLst>
              <a:path w="6474557" h="6103619">
                <a:moveTo>
                  <a:pt x="0" y="0"/>
                </a:moveTo>
                <a:lnTo>
                  <a:pt x="6474556" y="0"/>
                </a:lnTo>
                <a:lnTo>
                  <a:pt x="6474556" y="6103619"/>
                </a:lnTo>
                <a:lnTo>
                  <a:pt x="0" y="6103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4961570" y="-1658118"/>
            <a:ext cx="1668312" cy="4984549"/>
          </a:xfrm>
          <a:custGeom>
            <a:avLst/>
            <a:gdLst/>
            <a:ahLst/>
            <a:cxnLst/>
            <a:rect l="l" t="t" r="r" b="b"/>
            <a:pathLst>
              <a:path w="1668312" h="4984549">
                <a:moveTo>
                  <a:pt x="0" y="0"/>
                </a:moveTo>
                <a:lnTo>
                  <a:pt x="1668312" y="0"/>
                </a:lnTo>
                <a:lnTo>
                  <a:pt x="1668312" y="4984548"/>
                </a:lnTo>
                <a:lnTo>
                  <a:pt x="0" y="4984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308" r="-27308"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C10B0-F68C-EE8F-564B-67BB062203A0}"/>
              </a:ext>
            </a:extLst>
          </p:cNvPr>
          <p:cNvSpPr txBox="1"/>
          <p:nvPr/>
        </p:nvSpPr>
        <p:spPr>
          <a:xfrm>
            <a:off x="277137" y="1357631"/>
            <a:ext cx="16486863" cy="7478970"/>
          </a:xfrm>
          <a:prstGeom prst="rect">
            <a:avLst/>
          </a:prstGeom>
          <a:solidFill>
            <a:schemeClr val="lt1">
              <a:alpha val="49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is to develop a comprehensive online platform, named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GigConnect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that acts as a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between skilled non-technical workers and consumers.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GigConnect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feature user-friendly interfaces for both workers and consumers, allowing workers to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showcase their skills, availability, and pricing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while consumers can easily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 and book services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their needs.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GigConnect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aims to revolutionize the non-technical services sector by providing a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centralized, accessible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 platform 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benefits both workers and consumers, ultimately contributing to the growth of the gig economy and enhancing the overall experience of service hiring.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Transparent pricing models will be implemented to promote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fairness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a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system 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foster accountability and build trust within the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GigConnect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community.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5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0" y="141787"/>
            <a:ext cx="8546506" cy="890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</a:pPr>
            <a:r>
              <a:rPr lang="en-US" sz="4700" dirty="0">
                <a:solidFill>
                  <a:srgbClr val="000000"/>
                </a:solidFill>
                <a:latin typeface="Times New Roman Bold"/>
              </a:rPr>
              <a:t> Working &amp; Techstack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780" y="1028697"/>
            <a:ext cx="11600594" cy="0"/>
          </a:xfrm>
          <a:prstGeom prst="line">
            <a:avLst/>
          </a:prstGeom>
          <a:ln w="190500" cap="flat">
            <a:solidFill>
              <a:srgbClr val="34A8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774807" y="8773807"/>
            <a:ext cx="1513193" cy="1513193"/>
          </a:xfrm>
          <a:custGeom>
            <a:avLst/>
            <a:gdLst/>
            <a:ahLst/>
            <a:cxnLst/>
            <a:rect l="l" t="t" r="r" b="b"/>
            <a:pathLst>
              <a:path w="1513193" h="1513193">
                <a:moveTo>
                  <a:pt x="0" y="0"/>
                </a:moveTo>
                <a:lnTo>
                  <a:pt x="1513193" y="0"/>
                </a:lnTo>
                <a:lnTo>
                  <a:pt x="1513193" y="1513193"/>
                </a:lnTo>
                <a:lnTo>
                  <a:pt x="0" y="1513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80" y="4183381"/>
            <a:ext cx="6474557" cy="6103619"/>
          </a:xfrm>
          <a:custGeom>
            <a:avLst/>
            <a:gdLst/>
            <a:ahLst/>
            <a:cxnLst/>
            <a:rect l="l" t="t" r="r" b="b"/>
            <a:pathLst>
              <a:path w="6474557" h="6103619">
                <a:moveTo>
                  <a:pt x="0" y="0"/>
                </a:moveTo>
                <a:lnTo>
                  <a:pt x="6474556" y="0"/>
                </a:lnTo>
                <a:lnTo>
                  <a:pt x="6474556" y="6103619"/>
                </a:lnTo>
                <a:lnTo>
                  <a:pt x="0" y="6103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4961570" y="-1658118"/>
            <a:ext cx="1668312" cy="4984549"/>
          </a:xfrm>
          <a:custGeom>
            <a:avLst/>
            <a:gdLst/>
            <a:ahLst/>
            <a:cxnLst/>
            <a:rect l="l" t="t" r="r" b="b"/>
            <a:pathLst>
              <a:path w="1668312" h="4984549">
                <a:moveTo>
                  <a:pt x="0" y="0"/>
                </a:moveTo>
                <a:lnTo>
                  <a:pt x="1668312" y="0"/>
                </a:lnTo>
                <a:lnTo>
                  <a:pt x="1668312" y="4984548"/>
                </a:lnTo>
                <a:lnTo>
                  <a:pt x="0" y="4984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308" r="-27308"/>
            </a:stretch>
          </a:blipFill>
        </p:spPr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B0E2674-1D13-A707-4861-0C9409902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008264"/>
              </p:ext>
            </p:extLst>
          </p:nvPr>
        </p:nvGraphicFramePr>
        <p:xfrm>
          <a:off x="287944" y="1357631"/>
          <a:ext cx="16486863" cy="418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56CDD27-C49C-0B3B-9B41-F1E98906269A}"/>
              </a:ext>
            </a:extLst>
          </p:cNvPr>
          <p:cNvSpPr txBox="1"/>
          <p:nvPr/>
        </p:nvSpPr>
        <p:spPr>
          <a:xfrm>
            <a:off x="303855" y="5143500"/>
            <a:ext cx="12192946" cy="4585871"/>
          </a:xfrm>
          <a:prstGeom prst="rect">
            <a:avLst/>
          </a:prstGeom>
          <a:solidFill>
            <a:schemeClr val="lt1">
              <a:alpha val="49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40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Techstack</a:t>
            </a:r>
            <a:endParaRPr lang="en-US" sz="3800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TML, 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CSS, Bootstrap</a:t>
            </a:r>
          </a:p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Javascript, React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DBMS, PHP, Authentication: </a:t>
            </a:r>
            <a:r>
              <a:rPr lang="en-IN" sz="3600" b="0" i="0" dirty="0">
                <a:solidFill>
                  <a:schemeClr val="tx1"/>
                </a:solidFill>
                <a:effectLst/>
                <a:latin typeface="Söhne"/>
              </a:rPr>
              <a:t>JWT (JSON Web Tokens)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</a:p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Razorpay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DA389F0-5AF2-A28A-712B-57DB5E4F5BDE}"/>
              </a:ext>
            </a:extLst>
          </p:cNvPr>
          <p:cNvSpPr txBox="1"/>
          <p:nvPr/>
        </p:nvSpPr>
        <p:spPr>
          <a:xfrm>
            <a:off x="287944" y="1354272"/>
            <a:ext cx="8546506" cy="776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</a:pPr>
            <a:r>
              <a:rPr lang="en-US" sz="4000" u="sng" dirty="0">
                <a:solidFill>
                  <a:srgbClr val="000000"/>
                </a:solidFill>
                <a:latin typeface="Times New Roman Bold"/>
              </a:rPr>
              <a:t>Working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5023" y="122737"/>
            <a:ext cx="8813251" cy="890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</a:pPr>
            <a:r>
              <a:rPr lang="en-US" sz="4700" dirty="0">
                <a:solidFill>
                  <a:srgbClr val="000000"/>
                </a:solidFill>
                <a:latin typeface="Times New Roman Bold"/>
              </a:rPr>
              <a:t>Uniqueness of your idea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780" y="1028697"/>
            <a:ext cx="11600594" cy="0"/>
          </a:xfrm>
          <a:prstGeom prst="line">
            <a:avLst/>
          </a:prstGeom>
          <a:ln w="190500" cap="flat">
            <a:solidFill>
              <a:srgbClr val="34A8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774807" y="8773807"/>
            <a:ext cx="1513193" cy="1513193"/>
          </a:xfrm>
          <a:custGeom>
            <a:avLst/>
            <a:gdLst/>
            <a:ahLst/>
            <a:cxnLst/>
            <a:rect l="l" t="t" r="r" b="b"/>
            <a:pathLst>
              <a:path w="1513193" h="1513193">
                <a:moveTo>
                  <a:pt x="0" y="0"/>
                </a:moveTo>
                <a:lnTo>
                  <a:pt x="1513193" y="0"/>
                </a:lnTo>
                <a:lnTo>
                  <a:pt x="1513193" y="1513193"/>
                </a:lnTo>
                <a:lnTo>
                  <a:pt x="0" y="1513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80" y="4183381"/>
            <a:ext cx="6474557" cy="6103619"/>
          </a:xfrm>
          <a:custGeom>
            <a:avLst/>
            <a:gdLst/>
            <a:ahLst/>
            <a:cxnLst/>
            <a:rect l="l" t="t" r="r" b="b"/>
            <a:pathLst>
              <a:path w="6474557" h="6103619">
                <a:moveTo>
                  <a:pt x="0" y="0"/>
                </a:moveTo>
                <a:lnTo>
                  <a:pt x="6474556" y="0"/>
                </a:lnTo>
                <a:lnTo>
                  <a:pt x="6474556" y="6103619"/>
                </a:lnTo>
                <a:lnTo>
                  <a:pt x="0" y="6103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4961570" y="-1658118"/>
            <a:ext cx="1668312" cy="4984549"/>
          </a:xfrm>
          <a:custGeom>
            <a:avLst/>
            <a:gdLst/>
            <a:ahLst/>
            <a:cxnLst/>
            <a:rect l="l" t="t" r="r" b="b"/>
            <a:pathLst>
              <a:path w="1668312" h="4984549">
                <a:moveTo>
                  <a:pt x="0" y="0"/>
                </a:moveTo>
                <a:lnTo>
                  <a:pt x="1668312" y="0"/>
                </a:lnTo>
                <a:lnTo>
                  <a:pt x="1668312" y="4984548"/>
                </a:lnTo>
                <a:lnTo>
                  <a:pt x="0" y="4984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308" r="-27308"/>
            </a:stretch>
          </a:blipFill>
        </p:spPr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4807BF5-B033-8DDA-7C17-D976B9CE3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9181971"/>
              </p:ext>
            </p:extLst>
          </p:nvPr>
        </p:nvGraphicFramePr>
        <p:xfrm>
          <a:off x="714046" y="1485899"/>
          <a:ext cx="17192954" cy="7772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4961570" y="-1658118"/>
            <a:ext cx="1668312" cy="4984549"/>
          </a:xfrm>
          <a:custGeom>
            <a:avLst/>
            <a:gdLst/>
            <a:ahLst/>
            <a:cxnLst/>
            <a:rect l="l" t="t" r="r" b="b"/>
            <a:pathLst>
              <a:path w="1668312" h="4984549">
                <a:moveTo>
                  <a:pt x="0" y="0"/>
                </a:moveTo>
                <a:lnTo>
                  <a:pt x="1668312" y="0"/>
                </a:lnTo>
                <a:lnTo>
                  <a:pt x="1668312" y="4984548"/>
                </a:lnTo>
                <a:lnTo>
                  <a:pt x="0" y="4984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308" r="-2730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80" y="138427"/>
            <a:ext cx="8839283" cy="890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Times New Roman Bold"/>
              </a:rPr>
              <a:t> MarketPlace &amp; Impact</a:t>
            </a:r>
          </a:p>
        </p:txBody>
      </p:sp>
      <p:sp>
        <p:nvSpPr>
          <p:cNvPr id="4" name="AutoShape 4"/>
          <p:cNvSpPr/>
          <p:nvPr/>
        </p:nvSpPr>
        <p:spPr>
          <a:xfrm>
            <a:off x="780" y="1028697"/>
            <a:ext cx="11689654" cy="0"/>
          </a:xfrm>
          <a:prstGeom prst="line">
            <a:avLst/>
          </a:prstGeom>
          <a:ln w="190500" cap="flat">
            <a:solidFill>
              <a:srgbClr val="34A8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774807" y="8773807"/>
            <a:ext cx="1513193" cy="1513193"/>
          </a:xfrm>
          <a:custGeom>
            <a:avLst/>
            <a:gdLst/>
            <a:ahLst/>
            <a:cxnLst/>
            <a:rect l="l" t="t" r="r" b="b"/>
            <a:pathLst>
              <a:path w="1513193" h="1513193">
                <a:moveTo>
                  <a:pt x="0" y="0"/>
                </a:moveTo>
                <a:lnTo>
                  <a:pt x="1513193" y="0"/>
                </a:lnTo>
                <a:lnTo>
                  <a:pt x="1513193" y="1513193"/>
                </a:lnTo>
                <a:lnTo>
                  <a:pt x="0" y="15131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80" y="4183381"/>
            <a:ext cx="6474557" cy="6103619"/>
          </a:xfrm>
          <a:custGeom>
            <a:avLst/>
            <a:gdLst/>
            <a:ahLst/>
            <a:cxnLst/>
            <a:rect l="l" t="t" r="r" b="b"/>
            <a:pathLst>
              <a:path w="6474557" h="6103619">
                <a:moveTo>
                  <a:pt x="0" y="0"/>
                </a:moveTo>
                <a:lnTo>
                  <a:pt x="6474556" y="0"/>
                </a:lnTo>
                <a:lnTo>
                  <a:pt x="6474556" y="6103619"/>
                </a:lnTo>
                <a:lnTo>
                  <a:pt x="0" y="61036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A4241-237D-ABD5-A4F2-F9B1AC87CB94}"/>
              </a:ext>
            </a:extLst>
          </p:cNvPr>
          <p:cNvSpPr txBox="1"/>
          <p:nvPr/>
        </p:nvSpPr>
        <p:spPr>
          <a:xfrm>
            <a:off x="297235" y="1409700"/>
            <a:ext cx="16477572" cy="4124206"/>
          </a:xfrm>
          <a:prstGeom prst="rect">
            <a:avLst/>
          </a:prstGeom>
          <a:solidFill>
            <a:schemeClr val="lt1">
              <a:alpha val="49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Place</a:t>
            </a:r>
          </a:p>
          <a:p>
            <a:pPr algn="l">
              <a:lnSpc>
                <a:spcPct val="150000"/>
              </a:lnSpc>
            </a:pPr>
            <a:r>
              <a:rPr lang="en-US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Buyers (Consumers):</a:t>
            </a:r>
            <a:endParaRPr lang="en-US" sz="3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Consumers use the GigConnect platform to find and hire non-technical service providers for tasks such as housekeeping, maid services, electrical work, plumber work, massager etc.</a:t>
            </a:r>
          </a:p>
          <a:p>
            <a:pPr algn="l"/>
            <a:r>
              <a:rPr lang="en-US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Sellers (Service Providers):</a:t>
            </a:r>
            <a:endParaRPr lang="en-US" sz="3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Skilled workers in non-technical fields create profiles on GigConnect, showcasing their skills, availability, and pricing. They offer their services to consumers seeking assistance.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1C445-8BAF-1355-B19A-32EB5B98A37A}"/>
              </a:ext>
            </a:extLst>
          </p:cNvPr>
          <p:cNvSpPr txBox="1"/>
          <p:nvPr/>
        </p:nvSpPr>
        <p:spPr>
          <a:xfrm>
            <a:off x="287945" y="5914908"/>
            <a:ext cx="7332056" cy="3477875"/>
          </a:xfrm>
          <a:prstGeom prst="rect">
            <a:avLst/>
          </a:prstGeom>
          <a:solidFill>
            <a:schemeClr val="lt1">
              <a:alpha val="49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Non-Technical Workers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Work Opportunities for workers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Streamlined Service Booking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Trust and Credibility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Local Economies</a:t>
            </a:r>
            <a:endParaRPr lang="en-US" sz="32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7CF5BA2-A668-A7A9-3DBD-6395BE7CA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415827"/>
              </p:ext>
            </p:extLst>
          </p:nvPr>
        </p:nvGraphicFramePr>
        <p:xfrm>
          <a:off x="7907166" y="5533906"/>
          <a:ext cx="11142833" cy="4614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DA3C1B5-7A6F-0467-7556-81022A9E38F5}"/>
              </a:ext>
            </a:extLst>
          </p:cNvPr>
          <p:cNvSpPr/>
          <p:nvPr/>
        </p:nvSpPr>
        <p:spPr>
          <a:xfrm>
            <a:off x="16431907" y="6827388"/>
            <a:ext cx="685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426</Words>
  <Application>Microsoft Office PowerPoint</Application>
  <PresentationFormat>Custom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Blanka</vt:lpstr>
      <vt:lpstr>Times New Roman</vt:lpstr>
      <vt:lpstr>Söhne</vt:lpstr>
      <vt:lpstr>Times New Roman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Dev-ON_PPT_Template</dc:title>
  <dc:creator>Akhil Singh</dc:creator>
  <cp:lastModifiedBy>Akhil Singh</cp:lastModifiedBy>
  <cp:revision>8</cp:revision>
  <dcterms:created xsi:type="dcterms:W3CDTF">2006-08-16T00:00:00Z</dcterms:created>
  <dcterms:modified xsi:type="dcterms:W3CDTF">2023-12-05T19:55:00Z</dcterms:modified>
  <dc:identifier>DAF1jip4_Bc</dc:identifier>
</cp:coreProperties>
</file>