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7" r:id="rId11"/>
    <p:sldId id="268" r:id="rId12"/>
    <p:sldId id="269" r:id="rId13"/>
    <p:sldId id="274" r:id="rId14"/>
    <p:sldId id="275" r:id="rId15"/>
    <p:sldId id="276" r:id="rId16"/>
    <p:sldId id="277" r:id="rId17"/>
    <p:sldId id="264" r:id="rId18"/>
    <p:sldId id="270" r:id="rId19"/>
    <p:sldId id="271" r:id="rId20"/>
    <p:sldId id="272" r:id="rId21"/>
    <p:sldId id="273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6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1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3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8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6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6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8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8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1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C036-8BCC-4E89-9455-BC85A1FB6334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9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C036-8BCC-4E89-9455-BC85A1FB6334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7C9B6-7217-468E-8221-B4F4C480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1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rextreme/pythonSAI" TargetMode="External"/><Relationship Id="rId2" Type="http://schemas.openxmlformats.org/officeDocument/2006/relationships/hyperlink" Target="https://github.com/coderextreme/X3DJSONL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X3D JSON Loader Tutorial</a:t>
            </a:r>
            <a:br>
              <a:rPr lang="en-US" dirty="0"/>
            </a:br>
            <a:r>
              <a:rPr lang="en-US" sz="3200" dirty="0"/>
              <a:t>with Object Model 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Carlson</a:t>
            </a:r>
          </a:p>
          <a:p>
            <a:r>
              <a:rPr lang="en-US" dirty="0">
                <a:hlinkClick r:id="rId2"/>
              </a:rPr>
              <a:t>https://github.com/coderextreme/X3DJSONLD</a:t>
            </a:r>
            <a:endParaRPr lang="en-US" dirty="0"/>
          </a:p>
          <a:p>
            <a:r>
              <a:rPr lang="en-US" dirty="0">
                <a:hlinkClick r:id="rId3"/>
              </a:rPr>
              <a:t>https://github.com/coderextreme/pythonSAI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4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X3DJSONLD client-side (continued—given a URL to load)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 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="node/X3DJSONLD.js"&gt;&lt;/script&gt;</a:t>
            </a:r>
          </a:p>
          <a:p>
            <a:r>
              <a:rPr lang="en-US" dirty="0"/>
              <a:t>    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="node/loaderJQuery.js"&gt;&lt;/script&gt;&lt;!--for </a:t>
            </a:r>
            <a:r>
              <a:rPr lang="en-US" dirty="0" err="1"/>
              <a:t>loadSchema</a:t>
            </a:r>
            <a:r>
              <a:rPr lang="en-US" dirty="0"/>
              <a:t> and </a:t>
            </a:r>
            <a:r>
              <a:rPr lang="en-US" dirty="0" err="1"/>
              <a:t>doValidate</a:t>
            </a:r>
            <a:r>
              <a:rPr lang="en-US" dirty="0"/>
              <a:t>--&gt;</a:t>
            </a:r>
          </a:p>
          <a:p>
            <a:r>
              <a:rPr lang="en-US" dirty="0"/>
              <a:t> 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= "data/</a:t>
            </a:r>
            <a:r>
              <a:rPr lang="en-US" dirty="0" err="1"/>
              <a:t>ball.json</a:t>
            </a:r>
            <a:r>
              <a:rPr lang="en-US" dirty="0"/>
              <a:t>";</a:t>
            </a:r>
          </a:p>
          <a:p>
            <a:endParaRPr lang="en-US" dirty="0"/>
          </a:p>
          <a:p>
            <a:r>
              <a:rPr lang="en-US" dirty="0"/>
              <a:t>        $.</a:t>
            </a:r>
            <a:r>
              <a:rPr lang="en-US" dirty="0" err="1"/>
              <a:t>getJSON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importIntoCobweb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function </a:t>
            </a:r>
            <a:r>
              <a:rPr lang="en-US" dirty="0" err="1"/>
              <a:t>importIntoCobweb</a:t>
            </a:r>
            <a:r>
              <a:rPr lang="en-US" dirty="0"/>
              <a:t>(</a:t>
            </a:r>
            <a:r>
              <a:rPr lang="en-US" dirty="0" err="1"/>
              <a:t>json</a:t>
            </a:r>
            <a:r>
              <a:rPr lang="en-US" dirty="0"/>
              <a:t>) {</a:t>
            </a:r>
          </a:p>
          <a:p>
            <a:r>
              <a:rPr lang="en-US" dirty="0"/>
              <a:t>                </a:t>
            </a:r>
            <a:r>
              <a:rPr lang="en-US" dirty="0" err="1"/>
              <a:t>var</a:t>
            </a:r>
            <a:r>
              <a:rPr lang="en-US" dirty="0"/>
              <a:t> xml = [];</a:t>
            </a:r>
          </a:p>
          <a:p>
            <a:r>
              <a:rPr lang="en-US" dirty="0"/>
              <a:t>                loadX3DJS(</a:t>
            </a:r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, xml, "", </a:t>
            </a:r>
            <a:r>
              <a:rPr lang="en-US" dirty="0" err="1"/>
              <a:t>loadSchema</a:t>
            </a:r>
            <a:r>
              <a:rPr lang="en-US" dirty="0"/>
              <a:t>, </a:t>
            </a:r>
            <a:r>
              <a:rPr lang="en-US" dirty="0" err="1"/>
              <a:t>doValidate</a:t>
            </a:r>
            <a:r>
              <a:rPr lang="en-US" dirty="0"/>
              <a:t>, function(</a:t>
            </a:r>
            <a:r>
              <a:rPr lang="en-US" dirty="0" err="1"/>
              <a:t>jsDOM</a:t>
            </a:r>
            <a:r>
              <a:rPr lang="en-US" dirty="0"/>
              <a:t>) {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loadCobwebDOM</a:t>
            </a:r>
            <a:r>
              <a:rPr lang="en-US" dirty="0"/>
              <a:t>(</a:t>
            </a:r>
            <a:r>
              <a:rPr lang="en-US" dirty="0" err="1"/>
              <a:t>jsDOM</a:t>
            </a:r>
            <a:r>
              <a:rPr lang="en-US" dirty="0"/>
              <a:t>);</a:t>
            </a:r>
          </a:p>
          <a:p>
            <a:r>
              <a:rPr lang="en-US" dirty="0"/>
              <a:t>                });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2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X3DJSONLD client-side (continued—loading a DOM element into Cobweb, browser #0)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function </a:t>
            </a:r>
            <a:r>
              <a:rPr lang="en-US" dirty="0" err="1"/>
              <a:t>loadCobwebDOM</a:t>
            </a:r>
            <a:r>
              <a:rPr lang="en-US" dirty="0"/>
              <a:t>(element) {</a:t>
            </a:r>
          </a:p>
          <a:p>
            <a:r>
              <a:rPr lang="en-US" dirty="0"/>
              <a:t>                X3D(function(el) {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var</a:t>
            </a:r>
            <a:r>
              <a:rPr lang="en-US" dirty="0"/>
              <a:t> browser = X3D.getBrowser(el[0]);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importedScene</a:t>
            </a:r>
            <a:r>
              <a:rPr lang="en-US" dirty="0"/>
              <a:t> = </a:t>
            </a:r>
            <a:r>
              <a:rPr lang="en-US" dirty="0" err="1"/>
              <a:t>browser.importDocument</a:t>
            </a:r>
            <a:r>
              <a:rPr lang="en-US" dirty="0"/>
              <a:t>(element);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browser.replaceWorld</a:t>
            </a:r>
            <a:r>
              <a:rPr lang="en-US" dirty="0"/>
              <a:t>(</a:t>
            </a:r>
            <a:r>
              <a:rPr lang="en-US" dirty="0" err="1"/>
              <a:t>importedScene</a:t>
            </a:r>
            <a:r>
              <a:rPr lang="en-US" dirty="0"/>
              <a:t>);</a:t>
            </a:r>
          </a:p>
          <a:p>
            <a:r>
              <a:rPr lang="en-US" dirty="0"/>
              <a:t>                });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262398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X3DJSONLD client-side, Prototype Expander on JS object.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="node/PrototypeExpander.js"&gt;&lt;/script&gt;</a:t>
            </a:r>
          </a:p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="node/Flattener.js"&gt;&lt;/script&gt; &lt;!– gets rid of empty objects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r>
              <a:rPr lang="en-US" dirty="0"/>
              <a:t> 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="node/test_json.js"&gt;&lt;/script&gt;  &lt;!– for </a:t>
            </a:r>
            <a:r>
              <a:rPr lang="en-US" dirty="0" err="1"/>
              <a:t>test_json</a:t>
            </a:r>
            <a:r>
              <a:rPr lang="en-US" dirty="0"/>
              <a:t> variable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= "data/</a:t>
            </a:r>
            <a:r>
              <a:rPr lang="en-US" dirty="0" err="1"/>
              <a:t>ExtrusionHeart.json</a:t>
            </a:r>
            <a:r>
              <a:rPr lang="en-US" dirty="0"/>
              <a:t>";  // providing a fake path</a:t>
            </a:r>
          </a:p>
          <a:p>
            <a:r>
              <a:rPr lang="en-US" dirty="0" err="1"/>
              <a:t>var</a:t>
            </a:r>
            <a:r>
              <a:rPr lang="en-US" dirty="0"/>
              <a:t> xml = [], NS;</a:t>
            </a:r>
          </a:p>
          <a:p>
            <a:r>
              <a:rPr lang="en-US" dirty="0" err="1"/>
              <a:t>test_json</a:t>
            </a:r>
            <a:r>
              <a:rPr lang="en-US" dirty="0"/>
              <a:t> = </a:t>
            </a:r>
            <a:r>
              <a:rPr lang="en-US" dirty="0" err="1"/>
              <a:t>prototypeExpander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test_json</a:t>
            </a:r>
            <a:r>
              <a:rPr lang="en-US" dirty="0"/>
              <a:t>, "");</a:t>
            </a:r>
          </a:p>
          <a:p>
            <a:r>
              <a:rPr lang="en-US" dirty="0" err="1"/>
              <a:t>test_json</a:t>
            </a:r>
            <a:r>
              <a:rPr lang="en-US" dirty="0"/>
              <a:t> = flattener(</a:t>
            </a:r>
            <a:r>
              <a:rPr lang="en-US" dirty="0" err="1"/>
              <a:t>test_json</a:t>
            </a:r>
            <a:r>
              <a:rPr lang="en-US" dirty="0"/>
              <a:t>);</a:t>
            </a:r>
          </a:p>
          <a:p>
            <a:r>
              <a:rPr lang="en-US" dirty="0"/>
              <a:t>loadX3DJS(</a:t>
            </a:r>
            <a:r>
              <a:rPr lang="en-US" dirty="0" err="1"/>
              <a:t>test_json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, xml, "", </a:t>
            </a:r>
            <a:r>
              <a:rPr lang="en-US" dirty="0" err="1"/>
              <a:t>loadSchema</a:t>
            </a:r>
            <a:r>
              <a:rPr lang="en-US" dirty="0"/>
              <a:t>, </a:t>
            </a:r>
            <a:r>
              <a:rPr lang="en-US" dirty="0" err="1"/>
              <a:t>doValidate</a:t>
            </a:r>
            <a:r>
              <a:rPr lang="en-US" dirty="0"/>
              <a:t>, function(</a:t>
            </a:r>
            <a:r>
              <a:rPr lang="en-US" dirty="0" err="1"/>
              <a:t>json_element</a:t>
            </a:r>
            <a:r>
              <a:rPr lang="en-US" dirty="0"/>
              <a:t>) {</a:t>
            </a:r>
          </a:p>
          <a:p>
            <a:r>
              <a:rPr lang="en-US" dirty="0"/>
              <a:t>                X3D(function(el){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loadCobwebDOM</a:t>
            </a:r>
            <a:r>
              <a:rPr lang="en-US" dirty="0"/>
              <a:t>(</a:t>
            </a:r>
            <a:r>
              <a:rPr lang="en-US" dirty="0" err="1"/>
              <a:t>json_element</a:t>
            </a:r>
            <a:r>
              <a:rPr lang="en-US" dirty="0"/>
              <a:t>, 0);  // 0 is the 0th X3DCanvas element on the page, uses loaderJQuery.js version</a:t>
            </a:r>
          </a:p>
          <a:p>
            <a:r>
              <a:rPr lang="en-US" dirty="0"/>
              <a:t>                });</a:t>
            </a:r>
          </a:p>
          <a:p>
            <a:r>
              <a:rPr lang="en-US" dirty="0"/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90937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X3DOM and Cobweb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 &lt;div id="x3domjson"&gt;&lt;/div&gt;</a:t>
            </a:r>
          </a:p>
          <a:p>
            <a:r>
              <a:rPr lang="en-US" dirty="0"/>
              <a:t> function loadX3DJSON(selector, </a:t>
            </a:r>
            <a:r>
              <a:rPr lang="en-US" dirty="0" err="1"/>
              <a:t>url</a:t>
            </a:r>
            <a:r>
              <a:rPr lang="en-US" dirty="0"/>
              <a:t>) {</a:t>
            </a:r>
          </a:p>
          <a:p>
            <a:r>
              <a:rPr lang="en-US" dirty="0"/>
              <a:t>                $.</a:t>
            </a:r>
            <a:r>
              <a:rPr lang="en-US" dirty="0" err="1"/>
              <a:t>getJSON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function(</a:t>
            </a:r>
            <a:r>
              <a:rPr lang="en-US" dirty="0" err="1"/>
              <a:t>json</a:t>
            </a:r>
            <a:r>
              <a:rPr lang="en-US" dirty="0"/>
              <a:t>) {</a:t>
            </a:r>
          </a:p>
          <a:p>
            <a:r>
              <a:rPr lang="en-US" dirty="0"/>
              <a:t>                        replaceX3DJSON(selector, </a:t>
            </a:r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, [], "", function(element) {</a:t>
            </a:r>
          </a:p>
          <a:p>
            <a:r>
              <a:rPr lang="en-US" dirty="0"/>
              <a:t>                                if (element === null) {</a:t>
            </a:r>
          </a:p>
          <a:p>
            <a:r>
              <a:rPr lang="en-US" dirty="0"/>
              <a:t>                                        alert("Couldn't load", 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  <a:p>
            <a:r>
              <a:rPr lang="en-US" dirty="0"/>
              <a:t>                                } else {</a:t>
            </a:r>
          </a:p>
          <a:p>
            <a:r>
              <a:rPr lang="en-US" dirty="0"/>
              <a:t>                                        </a:t>
            </a:r>
            <a:r>
              <a:rPr lang="en-US" dirty="0" err="1"/>
              <a:t>loadCobwebDOM</a:t>
            </a:r>
            <a:r>
              <a:rPr lang="en-US" dirty="0"/>
              <a:t>(element, 0);</a:t>
            </a:r>
          </a:p>
          <a:p>
            <a:r>
              <a:rPr lang="en-US" dirty="0"/>
              <a:t>                                }</a:t>
            </a:r>
          </a:p>
          <a:p>
            <a:r>
              <a:rPr lang="en-US" dirty="0"/>
              <a:t>                        });</a:t>
            </a:r>
          </a:p>
          <a:p>
            <a:r>
              <a:rPr lang="en-US" dirty="0"/>
              <a:t>                })</a:t>
            </a:r>
          </a:p>
          <a:p>
            <a:r>
              <a:rPr lang="en-US" dirty="0"/>
              <a:t>                .fail(function(</a:t>
            </a:r>
            <a:r>
              <a:rPr lang="en-US" dirty="0" err="1"/>
              <a:t>jqXHR</a:t>
            </a:r>
            <a:r>
              <a:rPr lang="en-US" dirty="0"/>
              <a:t>, </a:t>
            </a:r>
            <a:r>
              <a:rPr lang="en-US" dirty="0" err="1"/>
              <a:t>textStatus</a:t>
            </a:r>
            <a:r>
              <a:rPr lang="en-US" dirty="0"/>
              <a:t>, </a:t>
            </a:r>
            <a:r>
              <a:rPr lang="en-US" dirty="0" err="1"/>
              <a:t>errorThrown</a:t>
            </a:r>
            <a:r>
              <a:rPr lang="en-US" dirty="0"/>
              <a:t>) { alert('</a:t>
            </a:r>
            <a:r>
              <a:rPr lang="en-US" dirty="0" err="1"/>
              <a:t>getJSON</a:t>
            </a:r>
            <a:r>
              <a:rPr lang="en-US" dirty="0"/>
              <a:t> request failed! ' + </a:t>
            </a:r>
            <a:r>
              <a:rPr lang="en-US" dirty="0" err="1"/>
              <a:t>textStatus</a:t>
            </a:r>
            <a:r>
              <a:rPr lang="en-US" dirty="0"/>
              <a:t> + ' ' + </a:t>
            </a:r>
            <a:r>
              <a:rPr lang="en-US" dirty="0" err="1"/>
              <a:t>errorThrown</a:t>
            </a:r>
            <a:r>
              <a:rPr lang="en-US" dirty="0"/>
              <a:t>); });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loadX3DJSON('#x3domjson','data/</a:t>
            </a:r>
            <a:r>
              <a:rPr lang="en-US" dirty="0" err="1"/>
              <a:t>flipp.json</a:t>
            </a:r>
            <a:r>
              <a:rPr lang="en-US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70079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X3DOM tree (not Cobweb)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ConvertToX3DOM(</a:t>
            </a:r>
            <a:r>
              <a:rPr lang="en-US" dirty="0" err="1"/>
              <a:t>js_object_to_add</a:t>
            </a:r>
            <a:r>
              <a:rPr lang="en-US" dirty="0"/>
              <a:t> (</a:t>
            </a:r>
            <a:r>
              <a:rPr lang="en-US" dirty="0" err="1"/>
              <a:t>parent_key</a:t>
            </a:r>
            <a:r>
              <a:rPr lang="en-US" dirty="0"/>
              <a:t> object value), </a:t>
            </a:r>
            <a:r>
              <a:rPr lang="en-US" dirty="0" err="1"/>
              <a:t>parent_key</a:t>
            </a:r>
            <a:r>
              <a:rPr lang="en-US" dirty="0"/>
              <a:t>, </a:t>
            </a:r>
            <a:r>
              <a:rPr lang="en-US" dirty="0" err="1"/>
              <a:t>parent_element</a:t>
            </a:r>
            <a:r>
              <a:rPr lang="en-US" dirty="0"/>
              <a:t>, path, </a:t>
            </a:r>
            <a:r>
              <a:rPr lang="en-US" dirty="0" err="1"/>
              <a:t>containerField</a:t>
            </a:r>
            <a:r>
              <a:rPr lang="en-US" dirty="0"/>
              <a:t>/*optional*/)</a:t>
            </a:r>
          </a:p>
          <a:p>
            <a:r>
              <a:rPr lang="en-US" dirty="0"/>
              <a:t>DOES NOT DO VALIDATION OF JSON!  We need a way to validate a partial JSON document!</a:t>
            </a:r>
          </a:p>
        </p:txBody>
      </p:sp>
    </p:spTree>
    <p:extLst>
      <p:ext uri="{BB962C8B-B14F-4D97-AF65-F5344CB8AC3E}">
        <p14:creationId xmlns:p14="http://schemas.microsoft.com/office/powerpoint/2010/main" val="4272331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loadSubscene</a:t>
            </a:r>
            <a:r>
              <a:rPr lang="en-US" dirty="0"/>
              <a:t>() – new feature.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 function loadX3DJSON(selector, </a:t>
            </a:r>
            <a:r>
              <a:rPr lang="en-US" dirty="0" err="1"/>
              <a:t>url</a:t>
            </a:r>
            <a:r>
              <a:rPr lang="en-US" dirty="0"/>
              <a:t>) {</a:t>
            </a:r>
          </a:p>
          <a:p>
            <a:r>
              <a:rPr lang="en-US" dirty="0"/>
              <a:t>                $.</a:t>
            </a:r>
            <a:r>
              <a:rPr lang="en-US" dirty="0" err="1"/>
              <a:t>getJSON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function(</a:t>
            </a:r>
            <a:r>
              <a:rPr lang="en-US" dirty="0" err="1"/>
              <a:t>json</a:t>
            </a:r>
            <a:r>
              <a:rPr lang="en-US" dirty="0"/>
              <a:t>) {</a:t>
            </a:r>
          </a:p>
          <a:p>
            <a:r>
              <a:rPr lang="en-US" dirty="0"/>
              <a:t>                        replaceX3DJSON(selector, </a:t>
            </a:r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, [], "", function(element) {</a:t>
            </a:r>
          </a:p>
          <a:p>
            <a:r>
              <a:rPr lang="en-US" dirty="0"/>
              <a:t>                                if (element === null) {</a:t>
            </a:r>
          </a:p>
          <a:p>
            <a:r>
              <a:rPr lang="en-US" dirty="0"/>
              <a:t>                                        alert("Couldn't load", 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  <a:p>
            <a:r>
              <a:rPr lang="en-US" dirty="0"/>
              <a:t>                                } else {</a:t>
            </a:r>
          </a:p>
          <a:p>
            <a:r>
              <a:rPr lang="en-US" dirty="0"/>
              <a:t>                                        </a:t>
            </a:r>
            <a:r>
              <a:rPr lang="en-US" dirty="0" err="1"/>
              <a:t>loadSubscene</a:t>
            </a:r>
            <a:r>
              <a:rPr lang="en-US" dirty="0"/>
              <a:t>('</a:t>
            </a:r>
            <a:r>
              <a:rPr lang="en-US" dirty="0" err="1"/>
              <a:t>Scene','data</a:t>
            </a:r>
            <a:r>
              <a:rPr lang="en-US" dirty="0"/>
              <a:t>/</a:t>
            </a:r>
            <a:r>
              <a:rPr lang="en-US" dirty="0" err="1"/>
              <a:t>abox.json</a:t>
            </a:r>
            <a:r>
              <a:rPr lang="en-US" dirty="0"/>
              <a:t>', function(selected){</a:t>
            </a:r>
          </a:p>
          <a:p>
            <a:r>
              <a:rPr lang="en-US" dirty="0"/>
              <a:t>                                                </a:t>
            </a:r>
            <a:r>
              <a:rPr lang="en-US" dirty="0" err="1"/>
              <a:t>loadCobwebDOM</a:t>
            </a:r>
            <a:r>
              <a:rPr lang="en-US" dirty="0"/>
              <a:t>(element, 0);</a:t>
            </a:r>
          </a:p>
          <a:p>
            <a:r>
              <a:rPr lang="en-US" dirty="0"/>
              <a:t>                                        });</a:t>
            </a:r>
          </a:p>
          <a:p>
            <a:r>
              <a:rPr lang="en-US" dirty="0"/>
              <a:t>                                }</a:t>
            </a:r>
          </a:p>
          <a:p>
            <a:r>
              <a:rPr lang="en-US" dirty="0"/>
              <a:t>                        });</a:t>
            </a:r>
          </a:p>
          <a:p>
            <a:r>
              <a:rPr lang="en-US" dirty="0"/>
              <a:t>                })</a:t>
            </a:r>
          </a:p>
          <a:p>
            <a:r>
              <a:rPr lang="en-US" dirty="0"/>
              <a:t>                .fail(function(</a:t>
            </a:r>
            <a:r>
              <a:rPr lang="en-US" dirty="0" err="1"/>
              <a:t>jqXHR</a:t>
            </a:r>
            <a:r>
              <a:rPr lang="en-US" dirty="0"/>
              <a:t>, </a:t>
            </a:r>
            <a:r>
              <a:rPr lang="en-US" dirty="0" err="1"/>
              <a:t>textStatus</a:t>
            </a:r>
            <a:r>
              <a:rPr lang="en-US" dirty="0"/>
              <a:t>, </a:t>
            </a:r>
            <a:r>
              <a:rPr lang="en-US" dirty="0" err="1"/>
              <a:t>errorThrown</a:t>
            </a:r>
            <a:r>
              <a:rPr lang="en-US" dirty="0"/>
              <a:t>) { alert('</a:t>
            </a:r>
            <a:r>
              <a:rPr lang="en-US" dirty="0" err="1"/>
              <a:t>getJSON</a:t>
            </a:r>
            <a:r>
              <a:rPr lang="en-US" dirty="0"/>
              <a:t> request failed! ' + </a:t>
            </a:r>
            <a:r>
              <a:rPr lang="en-US" dirty="0" err="1"/>
              <a:t>textStatus</a:t>
            </a:r>
            <a:r>
              <a:rPr lang="en-US" dirty="0"/>
              <a:t> + ' ' + </a:t>
            </a:r>
            <a:r>
              <a:rPr lang="en-US" dirty="0" err="1"/>
              <a:t>errorThrown</a:t>
            </a:r>
            <a:r>
              <a:rPr lang="en-US" dirty="0"/>
              <a:t>); });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loadX3DJSON('#x3domjson','data/</a:t>
            </a:r>
            <a:r>
              <a:rPr lang="en-US" dirty="0" err="1"/>
              <a:t>flipp.json</a:t>
            </a:r>
            <a:r>
              <a:rPr lang="en-US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497368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loadSubscene</a:t>
            </a:r>
            <a:r>
              <a:rPr lang="en-US" dirty="0"/>
              <a:t>() – continued.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feature, use with care.</a:t>
            </a:r>
          </a:p>
          <a:p>
            <a:r>
              <a:rPr lang="en-US" dirty="0"/>
              <a:t>Requires parent DOM be loaded, use in a callback, or promise, or ensure selected element is loaded.</a:t>
            </a:r>
          </a:p>
          <a:p>
            <a:r>
              <a:rPr lang="en-US" dirty="0"/>
              <a:t>Returns selected element, must traverse selected element to get children.</a:t>
            </a:r>
          </a:p>
          <a:p>
            <a:r>
              <a:rPr lang="en-US" dirty="0"/>
              <a:t>Must be a complete X3D JSON file, including X3D object and Scene objects.  Those objects, and the head object are removed.</a:t>
            </a:r>
          </a:p>
        </p:txBody>
      </p:sp>
    </p:spTree>
    <p:extLst>
      <p:ext uri="{BB962C8B-B14F-4D97-AF65-F5344CB8AC3E}">
        <p14:creationId xmlns:p14="http://schemas.microsoft.com/office/powerpoint/2010/main" val="421557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X3DJSONLD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Convert JSON to XML, Python, Java and </a:t>
            </a:r>
            <a:r>
              <a:rPr lang="en-US" dirty="0" err="1"/>
              <a:t>Nashorn</a:t>
            </a:r>
            <a:r>
              <a:rPr lang="en-US" dirty="0"/>
              <a:t> JavaScript</a:t>
            </a:r>
          </a:p>
          <a:p>
            <a:pPr lvl="1"/>
            <a:r>
              <a:rPr lang="en-US" dirty="0"/>
              <a:t>Do prototype expansion, command line and extern</a:t>
            </a:r>
          </a:p>
          <a:p>
            <a:pPr lvl="1"/>
            <a:r>
              <a:rPr lang="en-US" dirty="0"/>
              <a:t>Verify JSON input with Java output.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ConvertJSON.js to load the JSON into DOM and call a </a:t>
            </a:r>
            <a:r>
              <a:rPr lang="en-US" dirty="0" err="1"/>
              <a:t>serializer</a:t>
            </a:r>
            <a:endParaRPr lang="en-US" dirty="0"/>
          </a:p>
          <a:p>
            <a:pPr lvl="1"/>
            <a:r>
              <a:rPr lang="en-US" dirty="0"/>
              <a:t>4 </a:t>
            </a:r>
            <a:r>
              <a:rPr lang="en-US" dirty="0" err="1"/>
              <a:t>serializers</a:t>
            </a:r>
            <a:r>
              <a:rPr lang="en-US" dirty="0"/>
              <a:t>, called by json2all.js and runjson.sh, based on Object Model inputs.</a:t>
            </a:r>
          </a:p>
          <a:p>
            <a:pPr lvl="1"/>
            <a:r>
              <a:rPr lang="en-US" dirty="0"/>
              <a:t>test runner for .x3d files (several.sh).  Use local.sh for an example (processes files in </a:t>
            </a:r>
            <a:r>
              <a:rPr lang="en-US" dirty="0" err="1"/>
              <a:t>src</a:t>
            </a:r>
            <a:r>
              <a:rPr lang="en-US" dirty="0"/>
              <a:t>/main/data/*.x3d).</a:t>
            </a:r>
          </a:p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Very few files converted back to exact original (meta nodes, </a:t>
            </a:r>
            <a:r>
              <a:rPr lang="en-US" dirty="0" err="1"/>
              <a:t>containerFields</a:t>
            </a:r>
            <a:r>
              <a:rPr lang="en-US" dirty="0"/>
              <a:t> added).  Currently researching and exchanging bug reports.  More work needed.</a:t>
            </a:r>
          </a:p>
        </p:txBody>
      </p:sp>
    </p:spTree>
    <p:extLst>
      <p:ext uri="{BB962C8B-B14F-4D97-AF65-F5344CB8AC3E}">
        <p14:creationId xmlns:p14="http://schemas.microsoft.com/office/powerpoint/2010/main" val="486571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code (node.js)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App.js:</a:t>
            </a:r>
          </a:p>
          <a:p>
            <a:r>
              <a:rPr lang="en-US" dirty="0" err="1"/>
              <a:t>var</a:t>
            </a:r>
            <a:r>
              <a:rPr lang="en-US" dirty="0"/>
              <a:t> X3DJSONLD = require('./</a:t>
            </a:r>
            <a:r>
              <a:rPr lang="en-US" dirty="0" err="1"/>
              <a:t>src</a:t>
            </a:r>
            <a:r>
              <a:rPr lang="en-US" dirty="0"/>
              <a:t>/main/node/X3DJSONLD.js');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loadURLs</a:t>
            </a:r>
            <a:r>
              <a:rPr lang="en-US" dirty="0"/>
              <a:t> = X3DJSONLD.loadURLs;</a:t>
            </a:r>
          </a:p>
          <a:p>
            <a:r>
              <a:rPr lang="en-US" dirty="0" err="1"/>
              <a:t>var</a:t>
            </a:r>
            <a:r>
              <a:rPr lang="en-US" dirty="0"/>
              <a:t> PE = require('./</a:t>
            </a:r>
            <a:r>
              <a:rPr lang="en-US" dirty="0" err="1"/>
              <a:t>src</a:t>
            </a:r>
            <a:r>
              <a:rPr lang="en-US" dirty="0"/>
              <a:t>/main/node/</a:t>
            </a:r>
            <a:r>
              <a:rPr lang="en-US" dirty="0" err="1"/>
              <a:t>PrototypeExpander</a:t>
            </a:r>
            <a:r>
              <a:rPr lang="en-US" dirty="0"/>
              <a:t>')</a:t>
            </a:r>
          </a:p>
          <a:p>
            <a:r>
              <a:rPr lang="en-US" dirty="0" err="1"/>
              <a:t>PE.setLoadURLs</a:t>
            </a:r>
            <a:r>
              <a:rPr lang="en-US" dirty="0"/>
              <a:t>(</a:t>
            </a:r>
            <a:r>
              <a:rPr lang="en-US" dirty="0" err="1"/>
              <a:t>loadURLs</a:t>
            </a:r>
            <a:r>
              <a:rPr lang="en-US" dirty="0"/>
              <a:t>);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externPrototypeExpander</a:t>
            </a:r>
            <a:r>
              <a:rPr lang="en-US" dirty="0"/>
              <a:t> = </a:t>
            </a:r>
            <a:r>
              <a:rPr lang="en-US" dirty="0" err="1"/>
              <a:t>PE.externPrototypeExpander</a:t>
            </a:r>
            <a:r>
              <a:rPr lang="en-US" dirty="0"/>
              <a:t>;</a:t>
            </a:r>
          </a:p>
          <a:p>
            <a:r>
              <a:rPr lang="en-US" dirty="0" err="1"/>
              <a:t>var</a:t>
            </a:r>
            <a:r>
              <a:rPr lang="en-US" dirty="0"/>
              <a:t> FL = require('./</a:t>
            </a:r>
            <a:r>
              <a:rPr lang="en-US" dirty="0" err="1"/>
              <a:t>src</a:t>
            </a:r>
            <a:r>
              <a:rPr lang="en-US" dirty="0"/>
              <a:t>/main/node/Flattener')</a:t>
            </a:r>
          </a:p>
          <a:p>
            <a:r>
              <a:rPr lang="en-US" dirty="0" err="1"/>
              <a:t>var</a:t>
            </a:r>
            <a:r>
              <a:rPr lang="en-US" dirty="0"/>
              <a:t> flattener = </a:t>
            </a:r>
            <a:r>
              <a:rPr lang="en-US" dirty="0" err="1"/>
              <a:t>FL.flattener</a:t>
            </a:r>
            <a:r>
              <a:rPr lang="en-US" dirty="0"/>
              <a:t>;</a:t>
            </a:r>
          </a:p>
          <a:p>
            <a:r>
              <a:rPr lang="da-DK" dirty="0"/>
              <a:t>var runAndSend = require('./src/main/node/runAndSend');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456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example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 convertX3dToJson(res, </a:t>
            </a:r>
            <a:r>
              <a:rPr lang="en-US" dirty="0" err="1"/>
              <a:t>infile</a:t>
            </a:r>
            <a:r>
              <a:rPr lang="en-US" dirty="0"/>
              <a:t>, </a:t>
            </a:r>
            <a:r>
              <a:rPr lang="en-US" dirty="0" err="1"/>
              <a:t>outfile</a:t>
            </a:r>
            <a:r>
              <a:rPr lang="en-US" dirty="0"/>
              <a:t>, next) {</a:t>
            </a:r>
          </a:p>
          <a:p>
            <a:r>
              <a:rPr lang="en-US" dirty="0"/>
              <a:t>        </a:t>
            </a:r>
            <a:r>
              <a:rPr lang="en-US" dirty="0" err="1"/>
              <a:t>console.error</a:t>
            </a:r>
            <a:r>
              <a:rPr lang="en-US" dirty="0"/>
              <a:t>("Calling converter on "+</a:t>
            </a:r>
            <a:r>
              <a:rPr lang="en-US" dirty="0" err="1"/>
              <a:t>infile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runAndSend</a:t>
            </a:r>
            <a:r>
              <a:rPr lang="en-US" dirty="0"/>
              <a:t>(['---overwrite', '---./', </a:t>
            </a:r>
            <a:r>
              <a:rPr lang="en-US" dirty="0" err="1"/>
              <a:t>infile</a:t>
            </a:r>
            <a:r>
              <a:rPr lang="en-US" dirty="0"/>
              <a:t>], function(</a:t>
            </a:r>
            <a:r>
              <a:rPr lang="en-US" dirty="0" err="1"/>
              <a:t>json</a:t>
            </a:r>
            <a:r>
              <a:rPr lang="en-US" dirty="0"/>
              <a:t>) {</a:t>
            </a:r>
          </a:p>
          <a:p>
            <a:r>
              <a:rPr lang="en-US" dirty="0"/>
              <a:t>                </a:t>
            </a:r>
            <a:r>
              <a:rPr lang="en-US" dirty="0" err="1"/>
              <a:t>console.error</a:t>
            </a:r>
            <a:r>
              <a:rPr lang="en-US" dirty="0"/>
              <a:t>("Calling extern proto expander");</a:t>
            </a:r>
          </a:p>
          <a:p>
            <a:r>
              <a:rPr lang="en-US" dirty="0"/>
              <a:t>                </a:t>
            </a:r>
            <a:r>
              <a:rPr lang="en-US" dirty="0" err="1"/>
              <a:t>json</a:t>
            </a:r>
            <a:r>
              <a:rPr lang="en-US" dirty="0"/>
              <a:t> = </a:t>
            </a:r>
            <a:r>
              <a:rPr lang="en-US" dirty="0" err="1"/>
              <a:t>externPrototypeExpander</a:t>
            </a:r>
            <a:r>
              <a:rPr lang="en-US" dirty="0"/>
              <a:t>(</a:t>
            </a:r>
            <a:r>
              <a:rPr lang="en-US" dirty="0" err="1"/>
              <a:t>outfile</a:t>
            </a:r>
            <a:r>
              <a:rPr lang="en-US" dirty="0"/>
              <a:t>, </a:t>
            </a:r>
            <a:r>
              <a:rPr lang="en-US" dirty="0" err="1"/>
              <a:t>json</a:t>
            </a:r>
            <a:r>
              <a:rPr lang="en-US" dirty="0"/>
              <a:t>); &lt;!– handle </a:t>
            </a:r>
            <a:r>
              <a:rPr lang="en-US" dirty="0" err="1"/>
              <a:t>ExternProtoDeclare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r>
              <a:rPr lang="en-US" dirty="0"/>
              <a:t>                </a:t>
            </a:r>
            <a:r>
              <a:rPr lang="en-US" dirty="0" err="1"/>
              <a:t>json</a:t>
            </a:r>
            <a:r>
              <a:rPr lang="en-US" dirty="0"/>
              <a:t> = flattener(</a:t>
            </a:r>
            <a:r>
              <a:rPr lang="en-US" dirty="0" err="1"/>
              <a:t>json</a:t>
            </a:r>
            <a:r>
              <a:rPr lang="en-US" dirty="0"/>
              <a:t>);</a:t>
            </a:r>
          </a:p>
          <a:p>
            <a:r>
              <a:rPr lang="en-US" dirty="0"/>
              <a:t>                // </a:t>
            </a:r>
            <a:r>
              <a:rPr lang="en-US" dirty="0" err="1"/>
              <a:t>console.error</a:t>
            </a:r>
            <a:r>
              <a:rPr lang="en-US" dirty="0"/>
              <a:t>("</a:t>
            </a:r>
            <a:r>
              <a:rPr lang="en-US" dirty="0" err="1"/>
              <a:t>Json</a:t>
            </a:r>
            <a:r>
              <a:rPr lang="en-US" dirty="0"/>
              <a:t>", </a:t>
            </a:r>
            <a:r>
              <a:rPr lang="en-US" dirty="0" err="1"/>
              <a:t>json</a:t>
            </a:r>
            <a:r>
              <a:rPr lang="en-US" dirty="0"/>
              <a:t>);</a:t>
            </a:r>
          </a:p>
          <a:p>
            <a:r>
              <a:rPr lang="en-US" dirty="0"/>
              <a:t>                send(res, </a:t>
            </a:r>
            <a:r>
              <a:rPr lang="en-US" dirty="0" err="1"/>
              <a:t>json</a:t>
            </a:r>
            <a:r>
              <a:rPr lang="en-US" dirty="0"/>
              <a:t>, "text/</a:t>
            </a:r>
            <a:r>
              <a:rPr lang="en-US" dirty="0" err="1"/>
              <a:t>json</a:t>
            </a:r>
            <a:r>
              <a:rPr lang="en-US" dirty="0"/>
              <a:t>", next);</a:t>
            </a:r>
          </a:p>
          <a:p>
            <a:r>
              <a:rPr lang="en-US" dirty="0"/>
              <a:t>        });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9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X3DJSONLD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Purpose:</a:t>
            </a:r>
          </a:p>
          <a:p>
            <a:pPr lvl="1"/>
            <a:r>
              <a:rPr lang="en-US" dirty="0"/>
              <a:t>Render JSON to X3DOM, allow for near-interactive prototyping with X3D JSON.  Also works with Cobweb through SAI.</a:t>
            </a:r>
          </a:p>
          <a:p>
            <a:r>
              <a:rPr lang="en-US" dirty="0"/>
              <a:t>Approach:</a:t>
            </a:r>
          </a:p>
          <a:p>
            <a:pPr lvl="1"/>
            <a:r>
              <a:rPr lang="en-US" dirty="0"/>
              <a:t>Generic, convert certain types of JSON to DOM and XML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DOM and XML rendering with X3DOM and Cobweb</a:t>
            </a:r>
          </a:p>
          <a:p>
            <a:pPr lvl="1"/>
            <a:r>
              <a:rPr lang="en-US" dirty="0"/>
              <a:t>Document Validation against JSON Schema 3.3</a:t>
            </a:r>
          </a:p>
          <a:p>
            <a:pPr lvl="1"/>
            <a:r>
              <a:rPr lang="en-US" dirty="0"/>
              <a:t>Loading of JSON documents into a web page with </a:t>
            </a:r>
            <a:r>
              <a:rPr lang="en-US" dirty="0" err="1"/>
              <a:t>Jquery</a:t>
            </a:r>
            <a:endParaRPr lang="en-US" dirty="0"/>
          </a:p>
          <a:p>
            <a:pPr lvl="1"/>
            <a:r>
              <a:rPr lang="en-US" dirty="0"/>
              <a:t>Fuzz testing</a:t>
            </a:r>
          </a:p>
        </p:txBody>
      </p:sp>
    </p:spTree>
    <p:extLst>
      <p:ext uri="{BB962C8B-B14F-4D97-AF65-F5344CB8AC3E}">
        <p14:creationId xmlns:p14="http://schemas.microsoft.com/office/powerpoint/2010/main" val="3233178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example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if (</a:t>
            </a:r>
            <a:r>
              <a:rPr lang="en-US" dirty="0" err="1"/>
              <a:t>fs.existsSync</a:t>
            </a:r>
            <a:r>
              <a:rPr lang="en-US" dirty="0"/>
              <a:t>(</a:t>
            </a:r>
            <a:r>
              <a:rPr lang="en-US" dirty="0" err="1"/>
              <a:t>outfile</a:t>
            </a:r>
            <a:r>
              <a:rPr lang="en-US" dirty="0"/>
              <a:t>)) {</a:t>
            </a:r>
          </a:p>
          <a:p>
            <a:r>
              <a:rPr lang="en-US" dirty="0"/>
              <a:t>                </a:t>
            </a:r>
            <a:r>
              <a:rPr lang="en-US" dirty="0" err="1"/>
              <a:t>var</a:t>
            </a:r>
            <a:r>
              <a:rPr lang="en-US" dirty="0"/>
              <a:t> data = </a:t>
            </a:r>
            <a:r>
              <a:rPr lang="en-US" dirty="0" err="1"/>
              <a:t>fs.readFileSync</a:t>
            </a:r>
            <a:r>
              <a:rPr lang="en-US" dirty="0"/>
              <a:t>(</a:t>
            </a:r>
            <a:r>
              <a:rPr lang="en-US" dirty="0" err="1"/>
              <a:t>outfile</a:t>
            </a:r>
            <a:r>
              <a:rPr lang="en-US" dirty="0"/>
              <a:t>);</a:t>
            </a:r>
          </a:p>
          <a:p>
            <a:r>
              <a:rPr lang="en-US" dirty="0"/>
              <a:t>    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data.toString</a:t>
            </a:r>
            <a:r>
              <a:rPr lang="en-US" dirty="0"/>
              <a:t>());</a:t>
            </a:r>
          </a:p>
          <a:p>
            <a:r>
              <a:rPr lang="en-US" dirty="0"/>
              <a:t>                </a:t>
            </a:r>
            <a:r>
              <a:rPr lang="en-US" dirty="0" err="1"/>
              <a:t>json</a:t>
            </a:r>
            <a:r>
              <a:rPr lang="en-US" dirty="0"/>
              <a:t> = </a:t>
            </a:r>
            <a:r>
              <a:rPr lang="en-US" dirty="0" err="1"/>
              <a:t>externPrototypeExpander</a:t>
            </a:r>
            <a:r>
              <a:rPr lang="en-US" dirty="0"/>
              <a:t>(</a:t>
            </a:r>
            <a:r>
              <a:rPr lang="en-US" dirty="0" err="1"/>
              <a:t>outfile</a:t>
            </a:r>
            <a:r>
              <a:rPr lang="en-US" dirty="0"/>
              <a:t>, </a:t>
            </a:r>
            <a:r>
              <a:rPr lang="en-US" dirty="0" err="1"/>
              <a:t>json</a:t>
            </a:r>
            <a:r>
              <a:rPr lang="en-US" dirty="0"/>
              <a:t>); &lt;!– run the </a:t>
            </a:r>
            <a:r>
              <a:rPr lang="en-US" dirty="0" err="1"/>
              <a:t>ExternProtoDeclare</a:t>
            </a:r>
            <a:r>
              <a:rPr lang="en-US" dirty="0"/>
              <a:t> handler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r>
              <a:rPr lang="en-US" dirty="0"/>
              <a:t>                </a:t>
            </a:r>
            <a:r>
              <a:rPr lang="en-US" dirty="0" err="1"/>
              <a:t>json</a:t>
            </a:r>
            <a:r>
              <a:rPr lang="en-US" dirty="0"/>
              <a:t> = flattener(</a:t>
            </a:r>
            <a:r>
              <a:rPr lang="en-US" dirty="0" err="1"/>
              <a:t>json</a:t>
            </a:r>
            <a:r>
              <a:rPr lang="en-US" dirty="0"/>
              <a:t>);</a:t>
            </a:r>
          </a:p>
          <a:p>
            <a:r>
              <a:rPr lang="en-US" dirty="0"/>
              <a:t>                send(res, </a:t>
            </a:r>
            <a:r>
              <a:rPr lang="en-US" dirty="0" err="1"/>
              <a:t>json</a:t>
            </a:r>
            <a:r>
              <a:rPr lang="en-US" dirty="0"/>
              <a:t>, "text/</a:t>
            </a:r>
            <a:r>
              <a:rPr lang="en-US" dirty="0" err="1"/>
              <a:t>json</a:t>
            </a:r>
            <a:r>
              <a:rPr lang="en-US" dirty="0"/>
              <a:t>", next);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infile</a:t>
            </a:r>
            <a:r>
              <a:rPr lang="en-US" dirty="0"/>
              <a:t> = </a:t>
            </a:r>
            <a:r>
              <a:rPr lang="en-US" dirty="0" err="1"/>
              <a:t>file.substr</a:t>
            </a:r>
            <a:r>
              <a:rPr lang="en-US" dirty="0"/>
              <a:t>(0, </a:t>
            </a:r>
            <a:r>
              <a:rPr lang="en-US" dirty="0" err="1"/>
              <a:t>file.lastIndexOf</a:t>
            </a:r>
            <a:r>
              <a:rPr lang="en-US" dirty="0"/>
              <a:t>("."))+".x3d";</a:t>
            </a:r>
          </a:p>
          <a:p>
            <a:r>
              <a:rPr lang="en-US" dirty="0"/>
              <a:t>                </a:t>
            </a:r>
            <a:r>
              <a:rPr lang="en-US" dirty="0" err="1"/>
              <a:t>infile</a:t>
            </a:r>
            <a:r>
              <a:rPr lang="en-US" dirty="0"/>
              <a:t> = www + "/" + </a:t>
            </a:r>
            <a:r>
              <a:rPr lang="en-US" dirty="0" err="1"/>
              <a:t>infile</a:t>
            </a:r>
            <a:r>
              <a:rPr lang="en-US" dirty="0"/>
              <a:t>;</a:t>
            </a:r>
          </a:p>
          <a:p>
            <a:r>
              <a:rPr lang="en-US" dirty="0"/>
              <a:t>                convertX3dToJson(res, </a:t>
            </a:r>
            <a:r>
              <a:rPr lang="en-US" dirty="0" err="1"/>
              <a:t>infile</a:t>
            </a:r>
            <a:r>
              <a:rPr lang="en-US" dirty="0"/>
              <a:t>, </a:t>
            </a:r>
            <a:r>
              <a:rPr lang="en-US" dirty="0" err="1"/>
              <a:t>outfile</a:t>
            </a:r>
            <a:r>
              <a:rPr lang="en-US" dirty="0"/>
              <a:t>, next);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05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Varied.  Simple files work.  Many prototypes work.  </a:t>
            </a:r>
            <a:r>
              <a:rPr lang="en-US" dirty="0" err="1"/>
              <a:t>Inlines</a:t>
            </a:r>
            <a:r>
              <a:rPr lang="en-US" dirty="0"/>
              <a:t> are troublesome.</a:t>
            </a:r>
          </a:p>
          <a:p>
            <a:r>
              <a:rPr lang="en-US" dirty="0"/>
              <a:t>Scripts work in Cobweb, not X3DOM.  The JSON version of X3DOM show scripts on the page (yikes).  I need an option to remove the script if not going to cobweb.</a:t>
            </a:r>
          </a:p>
          <a:p>
            <a:r>
              <a:rPr lang="en-US" dirty="0"/>
              <a:t>Cobweb has a way of stopping working.  Requires a reload—Too many </a:t>
            </a:r>
            <a:r>
              <a:rPr lang="en-US" dirty="0" err="1"/>
              <a:t>WebGL</a:t>
            </a:r>
            <a:r>
              <a:rPr lang="en-US" dirty="0"/>
              <a:t> contexts?  I think X3DOM has a way of reclaiming old ones.</a:t>
            </a:r>
          </a:p>
          <a:p>
            <a:r>
              <a:rPr lang="en-US" dirty="0"/>
              <a:t>Client-side XSLT 2.0 processing with Saxon CE works poorly.  Must use server side.</a:t>
            </a:r>
          </a:p>
          <a:p>
            <a:r>
              <a:rPr lang="en-US" dirty="0"/>
              <a:t>Not much experience adding to </a:t>
            </a:r>
            <a:r>
              <a:rPr lang="en-US" dirty="0" err="1"/>
              <a:t>scenegraph</a:t>
            </a:r>
            <a:r>
              <a:rPr lang="en-US" dirty="0"/>
              <a:t> through a script.</a:t>
            </a:r>
          </a:p>
        </p:txBody>
      </p:sp>
    </p:spTree>
    <p:extLst>
      <p:ext uri="{BB962C8B-B14F-4D97-AF65-F5344CB8AC3E}">
        <p14:creationId xmlns:p14="http://schemas.microsoft.com/office/powerpoint/2010/main" val="3011602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Model Integration (</a:t>
            </a:r>
            <a:r>
              <a:rPr lang="en-US" dirty="0" err="1"/>
              <a:t>pythonSAI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The Object Model provides data for X3DJSONLD </a:t>
            </a:r>
            <a:r>
              <a:rPr lang="en-US" b="1" dirty="0" err="1"/>
              <a:t>Serializers</a:t>
            </a:r>
            <a:r>
              <a:rPr lang="en-US" b="1" dirty="0"/>
              <a:t> and schema generators.</a:t>
            </a:r>
          </a:p>
          <a:p>
            <a:r>
              <a:rPr lang="en-US" dirty="0"/>
              <a:t>Uses Beautiful Soup 4 and </a:t>
            </a:r>
            <a:r>
              <a:rPr lang="en-US" dirty="0" err="1"/>
              <a:t>lxml</a:t>
            </a:r>
            <a:r>
              <a:rPr lang="en-US" dirty="0"/>
              <a:t> (bs4 and </a:t>
            </a:r>
            <a:r>
              <a:rPr lang="en-US" dirty="0" err="1"/>
              <a:t>lxml</a:t>
            </a:r>
            <a:r>
              <a:rPr lang="en-US" dirty="0"/>
              <a:t> python modules) to parse Object Model XML</a:t>
            </a:r>
          </a:p>
          <a:p>
            <a:r>
              <a:rPr lang="en-US" dirty="0"/>
              <a:t>mapToMethod.py – produces mapToMethod.js.</a:t>
            </a:r>
          </a:p>
          <a:p>
            <a:pPr lvl="1"/>
            <a:r>
              <a:rPr lang="en-US" dirty="0"/>
              <a:t>Lists Java X3DJSAIL methods for parent node/child node relationships.</a:t>
            </a:r>
          </a:p>
          <a:p>
            <a:pPr lvl="1"/>
            <a:r>
              <a:rPr lang="en-US" dirty="0"/>
              <a:t>Disadvantages:</a:t>
            </a:r>
          </a:p>
          <a:p>
            <a:pPr lvl="2"/>
            <a:r>
              <a:rPr lang="en-US" dirty="0"/>
              <a:t>Produces duplicate keys</a:t>
            </a:r>
          </a:p>
          <a:p>
            <a:pPr lvl="2"/>
            <a:r>
              <a:rPr lang="en-US" dirty="0"/>
              <a:t>Does not cover everything, </a:t>
            </a:r>
            <a:r>
              <a:rPr lang="en-US" dirty="0" err="1"/>
              <a:t>serializer</a:t>
            </a:r>
            <a:r>
              <a:rPr lang="en-US" dirty="0"/>
              <a:t> must add additional methods.</a:t>
            </a:r>
          </a:p>
          <a:p>
            <a:pPr lvl="2"/>
            <a:r>
              <a:rPr lang="en-US" dirty="0"/>
              <a:t>Still needs work with duplicate keys, chaining methods.</a:t>
            </a:r>
          </a:p>
          <a:p>
            <a:r>
              <a:rPr lang="en-US" dirty="0"/>
              <a:t>fieldtypes.py – produces fieldTypes.js</a:t>
            </a:r>
          </a:p>
          <a:p>
            <a:pPr lvl="1"/>
            <a:r>
              <a:rPr lang="en-US" dirty="0"/>
              <a:t>Lists types of attributes in a JSON object</a:t>
            </a:r>
          </a:p>
          <a:p>
            <a:r>
              <a:rPr lang="en-US" dirty="0"/>
              <a:t>classes.py – produces X3DJSAIL </a:t>
            </a:r>
            <a:r>
              <a:rPr lang="en-US" dirty="0" err="1"/>
              <a:t>autoclass</a:t>
            </a:r>
            <a:r>
              <a:rPr lang="en-US" dirty="0"/>
              <a:t> imports for python (</a:t>
            </a:r>
            <a:r>
              <a:rPr lang="en-US" dirty="0" err="1"/>
              <a:t>pythonSAI</a:t>
            </a:r>
            <a:r>
              <a:rPr lang="en-US" dirty="0"/>
              <a:t>) and </a:t>
            </a:r>
            <a:r>
              <a:rPr lang="en-US" dirty="0" err="1"/>
              <a:t>Nashorn</a:t>
            </a:r>
            <a:r>
              <a:rPr lang="en-US" dirty="0"/>
              <a:t> X3DJSAIL “classes” (X3DJSONLD).</a:t>
            </a:r>
          </a:p>
          <a:p>
            <a:r>
              <a:rPr lang="en-US" dirty="0"/>
              <a:t>etgenerateJSONSchema.py (X3DJSONLD) (early prototype, generates JSON Schema).</a:t>
            </a:r>
          </a:p>
        </p:txBody>
      </p:sp>
    </p:spTree>
    <p:extLst>
      <p:ext uri="{BB962C8B-B14F-4D97-AF65-F5344CB8AC3E}">
        <p14:creationId xmlns:p14="http://schemas.microsoft.com/office/powerpoint/2010/main" val="386296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X3DJSONLD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X3DJSONLD.js – convert JSON to DOM and XML, load URLs—supposedly independent of </a:t>
            </a:r>
            <a:r>
              <a:rPr lang="en-US" dirty="0" err="1"/>
              <a:t>Jquery</a:t>
            </a:r>
            <a:r>
              <a:rPr lang="en-US" dirty="0"/>
              <a:t>.  Server and client side.  Contains some client-side code which shouldn’t be used on server.</a:t>
            </a:r>
          </a:p>
          <a:p>
            <a:r>
              <a:rPr lang="en-US" dirty="0"/>
              <a:t>loaderJQuery.js – jQuery and other integrations useful for a web page.  Client-side</a:t>
            </a:r>
          </a:p>
          <a:p>
            <a:r>
              <a:rPr lang="en-US" dirty="0"/>
              <a:t>convertJSON.js – convert JSON and send to </a:t>
            </a:r>
            <a:r>
              <a:rPr lang="en-US" dirty="0" err="1"/>
              <a:t>serializer</a:t>
            </a:r>
            <a:r>
              <a:rPr lang="en-US" dirty="0"/>
              <a:t>.  Also contains JSON validator.  Server-side.</a:t>
            </a:r>
          </a:p>
          <a:p>
            <a:r>
              <a:rPr lang="en-US" dirty="0"/>
              <a:t>json2all.js – driver script for convertJSON.js</a:t>
            </a:r>
          </a:p>
          <a:p>
            <a:r>
              <a:rPr lang="en-US" dirty="0"/>
              <a:t>PythonSerializer.js – serialize DOM to Python (non-chained methods).</a:t>
            </a:r>
          </a:p>
          <a:p>
            <a:r>
              <a:rPr lang="en-US" dirty="0"/>
              <a:t>JavaSerializer.js – serialize DOM to Java (chained methods).</a:t>
            </a:r>
          </a:p>
          <a:p>
            <a:r>
              <a:rPr lang="en-US" dirty="0"/>
              <a:t>JavaScriptSerializer.js – serialize DOM to JavaScript (chained methods).</a:t>
            </a:r>
          </a:p>
          <a:p>
            <a:r>
              <a:rPr lang="en-US" dirty="0"/>
              <a:t>DOMSerializer.js – serialize DOM to XML (produces *.x3d.new)</a:t>
            </a:r>
          </a:p>
        </p:txBody>
      </p:sp>
    </p:spTree>
    <p:extLst>
      <p:ext uri="{BB962C8B-B14F-4D97-AF65-F5344CB8AC3E}">
        <p14:creationId xmlns:p14="http://schemas.microsoft.com/office/powerpoint/2010/main" val="377875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X3DJSONLD Modules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PrototypeExpander.js – Expands JSON Prototypes to regular JSON.</a:t>
            </a:r>
          </a:p>
          <a:p>
            <a:r>
              <a:rPr lang="en-US" dirty="0"/>
              <a:t>Script.js – sample way to convert </a:t>
            </a:r>
            <a:r>
              <a:rPr lang="en-US" dirty="0" err="1"/>
              <a:t>VRMLscript</a:t>
            </a:r>
            <a:r>
              <a:rPr lang="en-US" dirty="0"/>
              <a:t> to JavaScript (pre-alpha)</a:t>
            </a:r>
          </a:p>
          <a:p>
            <a:r>
              <a:rPr lang="en-US" dirty="0"/>
              <a:t>Flattener.js – “flattens” JSON – gets rid of empty objects</a:t>
            </a:r>
          </a:p>
          <a:p>
            <a:r>
              <a:rPr lang="en-US" dirty="0"/>
              <a:t>completeXMLProtoExpander.js – Expands XML Prototypes to regular XML (pre-alpha)</a:t>
            </a:r>
          </a:p>
          <a:p>
            <a:r>
              <a:rPr lang="en-US" dirty="0"/>
              <a:t>exi.js – for Efficient JSON interchange</a:t>
            </a:r>
          </a:p>
          <a:p>
            <a:r>
              <a:rPr lang="en-US" dirty="0"/>
              <a:t>PPP.js – driver script for Prototype Expander</a:t>
            </a:r>
          </a:p>
          <a:p>
            <a:r>
              <a:rPr lang="en-US" dirty="0"/>
              <a:t>app.js – simple web server.  Runs external prototype expander.</a:t>
            </a:r>
          </a:p>
          <a:p>
            <a:r>
              <a:rPr lang="en-US" dirty="0"/>
              <a:t>convert.js – converts XML to JSON</a:t>
            </a:r>
          </a:p>
          <a:p>
            <a:r>
              <a:rPr lang="en-US" dirty="0"/>
              <a:t>fuzz.js – fuzz testing for generating random X3D JSON documents.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1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X3DJSONLD Modules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fieldTypes.js – maps fields in nodes to types—derived from </a:t>
            </a:r>
            <a:r>
              <a:rPr lang="en-US" dirty="0" err="1"/>
              <a:t>Obect</a:t>
            </a:r>
            <a:r>
              <a:rPr lang="en-US" dirty="0"/>
              <a:t> Model</a:t>
            </a:r>
          </a:p>
          <a:p>
            <a:r>
              <a:rPr lang="en-US" dirty="0"/>
              <a:t>mapToMethod.js – maps a parent child relationship to a method—derived from Object Model.</a:t>
            </a:r>
          </a:p>
          <a:p>
            <a:r>
              <a:rPr lang="en-US" dirty="0"/>
              <a:t>json2all.js – converts JSON to * formats</a:t>
            </a:r>
          </a:p>
          <a:p>
            <a:r>
              <a:rPr lang="en-US" dirty="0"/>
              <a:t>runppp.sh – runs the prototype expander and the XML prototype expander</a:t>
            </a:r>
          </a:p>
          <a:p>
            <a:r>
              <a:rPr lang="en-US" dirty="0"/>
              <a:t>several.sh – run X3D XML files through conversion to JSON, serialization to Python, JavaScript, Java, and XML, compiles Java and runs Java and JavaScript</a:t>
            </a:r>
          </a:p>
          <a:p>
            <a:r>
              <a:rPr lang="en-US" dirty="0"/>
              <a:t>local.sh – run several.sh on original .x3d files in </a:t>
            </a:r>
            <a:r>
              <a:rPr lang="en-US" dirty="0" err="1"/>
              <a:t>src</a:t>
            </a:r>
            <a:r>
              <a:rPr lang="en-US" dirty="0"/>
              <a:t>/main/data</a:t>
            </a:r>
          </a:p>
        </p:txBody>
      </p:sp>
    </p:spTree>
    <p:extLst>
      <p:ext uri="{BB962C8B-B14F-4D97-AF65-F5344CB8AC3E}">
        <p14:creationId xmlns:p14="http://schemas.microsoft.com/office/powerpoint/2010/main" val="284117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X3DJSONLD Modules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all.sh – run X3D XML files in /c/x3d-code/www.web3d.org/x3d/content/examples (download from X3D </a:t>
            </a:r>
            <a:r>
              <a:rPr lang="en-US" dirty="0" err="1"/>
              <a:t>sourceforge</a:t>
            </a:r>
            <a:r>
              <a:rPr lang="en-US" dirty="0"/>
              <a:t> site) through several.sh</a:t>
            </a:r>
          </a:p>
          <a:p>
            <a:r>
              <a:rPr lang="en-US" dirty="0"/>
              <a:t>don.sh – run X3D XML files through stylesheets, compiling, running (validating).</a:t>
            </a:r>
          </a:p>
          <a:p>
            <a:r>
              <a:rPr lang="en-US" dirty="0"/>
              <a:t>donlocal.sh – run original .x3d files in </a:t>
            </a:r>
            <a:r>
              <a:rPr lang="en-US" dirty="0" err="1"/>
              <a:t>src</a:t>
            </a:r>
            <a:r>
              <a:rPr lang="en-US" dirty="0"/>
              <a:t>/main/data through don.sh</a:t>
            </a:r>
          </a:p>
        </p:txBody>
      </p:sp>
    </p:spTree>
    <p:extLst>
      <p:ext uri="{BB962C8B-B14F-4D97-AF65-F5344CB8AC3E}">
        <p14:creationId xmlns:p14="http://schemas.microsoft.com/office/powerpoint/2010/main" val="173933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X3DJSONLD Main Routine loadX3DJS()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and client versions.</a:t>
            </a:r>
          </a:p>
          <a:p>
            <a:r>
              <a:rPr lang="en-US" dirty="0"/>
              <a:t>Both versions take </a:t>
            </a:r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, xml log, and namespace, a way to load a JSON schema, a validate routine for JSON schema, and a callback, whose parameter is a returned DOM element or null for load failure.</a:t>
            </a:r>
          </a:p>
          <a:p>
            <a:r>
              <a:rPr lang="en-US" dirty="0"/>
              <a:t>Client side does Inline processing of JSON since X3DOM and Cobweb don’t support JSON yet—some of the time.  Some of the time, I use XML </a:t>
            </a:r>
            <a:r>
              <a:rPr lang="en-US" dirty="0" err="1"/>
              <a:t>Inlines</a:t>
            </a:r>
            <a:r>
              <a:rPr lang="en-US" dirty="0"/>
              <a:t>—this works better.  I’m fudging it, I know.</a:t>
            </a:r>
          </a:p>
        </p:txBody>
      </p:sp>
    </p:spTree>
    <p:extLst>
      <p:ext uri="{BB962C8B-B14F-4D97-AF65-F5344CB8AC3E}">
        <p14:creationId xmlns:p14="http://schemas.microsoft.com/office/powerpoint/2010/main" val="35360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X3DJSONLD loaderJQuery.js (replace, append)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replaceX3DJSON() takes a selector, </a:t>
            </a:r>
            <a:r>
              <a:rPr lang="en-US" dirty="0" err="1"/>
              <a:t>json</a:t>
            </a:r>
            <a:r>
              <a:rPr lang="en-US" dirty="0"/>
              <a:t> JS object, </a:t>
            </a:r>
            <a:r>
              <a:rPr lang="en-US" dirty="0" err="1"/>
              <a:t>url</a:t>
            </a:r>
            <a:r>
              <a:rPr lang="en-US" dirty="0"/>
              <a:t>, xml log, namespace and callback, passes them to loadX3DJS(), then appends the element passed in the callback to the emptied selector.  Returns the child element in a callback, which you may use to load DOM into an X3D viewer.   The xml returned may be used to load XML browsers. (see loadX3D in loaderJQuery.js).  Tested with the user interface.</a:t>
            </a:r>
          </a:p>
          <a:p>
            <a:r>
              <a:rPr lang="en-US" dirty="0"/>
              <a:t>appendX3DJSON2Selector() takes a selector, </a:t>
            </a:r>
            <a:r>
              <a:rPr lang="en-US" dirty="0" err="1"/>
              <a:t>json</a:t>
            </a:r>
            <a:r>
              <a:rPr lang="en-US" dirty="0"/>
              <a:t> JS object, </a:t>
            </a:r>
            <a:r>
              <a:rPr lang="en-US" dirty="0" err="1"/>
              <a:t>url</a:t>
            </a:r>
            <a:r>
              <a:rPr lang="en-US" dirty="0"/>
              <a:t>, xml log, namespace and callback, passes them to loadX3DJS(), then appends the element passed back in the callback to the selector.  Returns an xml LOG (array of strings). [ not tested – use at your own risk.  See below ]</a:t>
            </a:r>
          </a:p>
          <a:p>
            <a:r>
              <a:rPr lang="en-US" dirty="0" err="1"/>
              <a:t>appendInline</a:t>
            </a:r>
            <a:r>
              <a:rPr lang="en-US" dirty="0"/>
              <a:t>() takes an </a:t>
            </a:r>
            <a:r>
              <a:rPr lang="en-US" dirty="0" err="1"/>
              <a:t>element,a</a:t>
            </a:r>
            <a:r>
              <a:rPr lang="en-US" dirty="0"/>
              <a:t> JSON </a:t>
            </a:r>
            <a:r>
              <a:rPr lang="en-US" dirty="0" err="1"/>
              <a:t>url</a:t>
            </a:r>
            <a:r>
              <a:rPr lang="en-US" dirty="0"/>
              <a:t>, and a callback and validates against Schema and converts the URL to X3DOM and appends it to the element. Only works with X3D documents as </a:t>
            </a:r>
            <a:r>
              <a:rPr lang="en-US" dirty="0" err="1"/>
              <a:t>inlines</a:t>
            </a:r>
            <a:r>
              <a:rPr lang="en-US" dirty="0"/>
              <a:t>.  (new feature)</a:t>
            </a:r>
          </a:p>
          <a:p>
            <a:r>
              <a:rPr lang="en-US" dirty="0" err="1"/>
              <a:t>loadSubscene</a:t>
            </a:r>
            <a:r>
              <a:rPr lang="en-US" dirty="0"/>
              <a:t>() takes a parent selector, a JSON </a:t>
            </a:r>
            <a:r>
              <a:rPr lang="en-US" dirty="0" err="1"/>
              <a:t>url</a:t>
            </a:r>
            <a:r>
              <a:rPr lang="en-US" dirty="0"/>
              <a:t>, and a callback and calls </a:t>
            </a:r>
            <a:r>
              <a:rPr lang="en-US" dirty="0" err="1"/>
              <a:t>appendInline</a:t>
            </a:r>
            <a:r>
              <a:rPr lang="en-US" dirty="0"/>
              <a:t> with the selected element from the document.  The callback returns the selected element (not the subscene).  Only works with X3D documents as </a:t>
            </a:r>
            <a:r>
              <a:rPr lang="en-US" dirty="0" err="1"/>
              <a:t>Inlines</a:t>
            </a:r>
            <a:r>
              <a:rPr lang="en-US" dirty="0"/>
              <a:t>, so they can be validated.   Selected element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43234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X3DJSONLD Client-side From the ground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Thanks to Andreas </a:t>
            </a:r>
            <a:r>
              <a:rPr lang="en-US" dirty="0" err="1"/>
              <a:t>Plesch</a:t>
            </a:r>
            <a:r>
              <a:rPr lang="en-US" dirty="0"/>
              <a:t> for starting a minimal example</a:t>
            </a:r>
          </a:p>
          <a:p>
            <a:r>
              <a:rPr lang="en-US" dirty="0"/>
              <a:t>Cobweb DOM loader:</a:t>
            </a:r>
          </a:p>
          <a:p>
            <a:r>
              <a:rPr lang="en-US" dirty="0"/>
              <a:t> &lt;X3DCanvas cache="false"&gt;</a:t>
            </a:r>
          </a:p>
          <a:p>
            <a:r>
              <a:rPr lang="en-US" dirty="0"/>
              <a:t>                &lt;X3D &gt;</a:t>
            </a:r>
          </a:p>
          <a:p>
            <a:r>
              <a:rPr lang="en-US" dirty="0"/>
              <a:t>                        &lt;Scene&gt;</a:t>
            </a:r>
          </a:p>
          <a:p>
            <a:r>
              <a:rPr lang="en-US" dirty="0"/>
              <a:t>                        &lt;/Scene&gt;</a:t>
            </a:r>
          </a:p>
          <a:p>
            <a:r>
              <a:rPr lang="en-US" dirty="0"/>
              <a:t>                &lt;/X3D&gt;</a:t>
            </a:r>
          </a:p>
          <a:p>
            <a:r>
              <a:rPr lang="en-US" dirty="0"/>
              <a:t>                &lt;p&gt;Your browser may not support all features required by Cobweb!&lt;/p&gt;</a:t>
            </a:r>
          </a:p>
          <a:p>
            <a:r>
              <a:rPr lang="en-US" dirty="0"/>
              <a:t>        &lt;/X3DCanvas&gt;</a:t>
            </a:r>
          </a:p>
        </p:txBody>
      </p:sp>
    </p:spTree>
    <p:extLst>
      <p:ext uri="{BB962C8B-B14F-4D97-AF65-F5344CB8AC3E}">
        <p14:creationId xmlns:p14="http://schemas.microsoft.com/office/powerpoint/2010/main" val="105513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2347</Words>
  <Application>Microsoft Office PowerPoint</Application>
  <PresentationFormat>Widescreen</PresentationFormat>
  <Paragraphs>204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X3D JSON Loader Tutorial with Object Model integration</vt:lpstr>
      <vt:lpstr>X3DJSONLD Purpose</vt:lpstr>
      <vt:lpstr>X3DJSONLD Modules</vt:lpstr>
      <vt:lpstr>X3DJSONLD Modules (cont.)</vt:lpstr>
      <vt:lpstr>X3DJSONLD Modules (cont.)</vt:lpstr>
      <vt:lpstr>X3DJSONLD Modules (cont.)</vt:lpstr>
      <vt:lpstr>X3DJSONLD Main Routine loadX3DJS()</vt:lpstr>
      <vt:lpstr>Client-side X3DJSONLD loaderJQuery.js (replace, append)</vt:lpstr>
      <vt:lpstr>X3DJSONLD Client-side From the ground up</vt:lpstr>
      <vt:lpstr>X3DJSONLD client-side (continued—given a URL to load)</vt:lpstr>
      <vt:lpstr>X3DJSONLD client-side (continued—loading a DOM element into Cobweb, browser #0)</vt:lpstr>
      <vt:lpstr>X3DJSONLD client-side, Prototype Expander on JS object.</vt:lpstr>
      <vt:lpstr>Client-Side X3DOM and Cobweb together</vt:lpstr>
      <vt:lpstr>Adding to X3DOM tree (not Cobweb)</vt:lpstr>
      <vt:lpstr>Introducing loadSubscene() – new feature.</vt:lpstr>
      <vt:lpstr>loadSubscene() – continued.</vt:lpstr>
      <vt:lpstr>Server X3DJSONLD</vt:lpstr>
      <vt:lpstr>Server-side code (node.js)</vt:lpstr>
      <vt:lpstr>Server-side example (continued)</vt:lpstr>
      <vt:lpstr>Server-side example (continued)</vt:lpstr>
      <vt:lpstr>Results</vt:lpstr>
      <vt:lpstr>Object Model Integration (pythonSAI)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X3D JSON Loader Tutorial</dc:title>
  <dc:creator>John Carlson</dc:creator>
  <cp:lastModifiedBy>John Carlson</cp:lastModifiedBy>
  <cp:revision>37</cp:revision>
  <dcterms:created xsi:type="dcterms:W3CDTF">2017-03-05T06:54:04Z</dcterms:created>
  <dcterms:modified xsi:type="dcterms:W3CDTF">2017-05-21T01:19:54Z</dcterms:modified>
</cp:coreProperties>
</file>