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68ad100e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b68ad100e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68ad100e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68ad100e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6500" y="333519"/>
            <a:ext cx="86034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6500" y="1342725"/>
            <a:ext cx="85476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IT team likes the POC, the next steps would be to improvise the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improvise the model we would be following the steps below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Rather than deleting all the missing records, we would be </a:t>
            </a:r>
            <a:r>
              <a:rPr b="1" lang="en">
                <a:solidFill>
                  <a:srgbClr val="FF0000"/>
                </a:solidFill>
              </a:rPr>
              <a:t>imputing</a:t>
            </a:r>
            <a:r>
              <a:rPr lang="en"/>
              <a:t> them, so that the total records does not get decreased which will give us more data on the high impact class.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In order to remove the class imbalance, we would use </a:t>
            </a:r>
            <a:r>
              <a:rPr b="1" lang="en">
                <a:solidFill>
                  <a:srgbClr val="FF0000"/>
                </a:solidFill>
              </a:rPr>
              <a:t>Oversampling/Undersampling </a:t>
            </a:r>
            <a:r>
              <a:rPr b="1" lang="en">
                <a:solidFill>
                  <a:srgbClr val="FF0000"/>
                </a:solidFill>
              </a:rPr>
              <a:t>technique</a:t>
            </a:r>
            <a:r>
              <a:rPr lang="en"/>
              <a:t> (whichever is suitable).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Then we will try with </a:t>
            </a:r>
            <a:r>
              <a:rPr b="1" lang="en">
                <a:solidFill>
                  <a:srgbClr val="FF0000"/>
                </a:solidFill>
              </a:rPr>
              <a:t>dimensionality reduction techniques such as PCA</a:t>
            </a:r>
            <a:r>
              <a:rPr lang="en"/>
              <a:t>, apart from all the other techniques </a:t>
            </a:r>
            <a:r>
              <a:rPr lang="en"/>
              <a:t>which</a:t>
            </a:r>
            <a:r>
              <a:rPr lang="en"/>
              <a:t> we have used as mentioned in part1 ppt.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During the modeling phase, as we have seen that the </a:t>
            </a:r>
            <a:r>
              <a:rPr b="1" lang="en">
                <a:solidFill>
                  <a:srgbClr val="FF0000"/>
                </a:solidFill>
              </a:rPr>
              <a:t>random forest and KNN</a:t>
            </a:r>
            <a:r>
              <a:rPr lang="en"/>
              <a:t> is giving us a better result than other algorithms, we will </a:t>
            </a:r>
            <a:r>
              <a:rPr lang="en"/>
              <a:t>improvise</a:t>
            </a:r>
            <a:r>
              <a:rPr lang="en"/>
              <a:t> by </a:t>
            </a:r>
            <a:r>
              <a:rPr b="1" lang="en">
                <a:solidFill>
                  <a:srgbClr val="FF0000"/>
                </a:solidFill>
              </a:rPr>
              <a:t>fine tuning the hyperparameters using GridSearchCV.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93100" y="246925"/>
            <a:ext cx="8511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 Cases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23575" y="939625"/>
            <a:ext cx="8381100" cy="3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dataset we can use ML to solve the following use cases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can classify the Location, based on the dataset. That we can try to classify a high priority location from where the complains are coming.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can classify a high priority ID_caller.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can classify a user_symptom from all the other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93475" y="307150"/>
            <a:ext cx="83811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Productionisation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93475" y="1100050"/>
            <a:ext cx="83811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Productionisation would be based on the platform, Mostly in this case, I would think there will be three ways 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Through Phone calls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IVR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/>
              <a:t>Email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create an api for the app, and would integrate the email, ivr to it via NLP detection and conversion of data. Through phone calls, a customer care executive would be handling the app and would be </a:t>
            </a:r>
            <a:r>
              <a:rPr lang="en"/>
              <a:t>inputting the results manually. 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