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1296000" y="648720"/>
            <a:ext cx="914328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 can work on the portion where the user has to upload csv files for route and route names, as well as passenger list. I can work on opening these file in read-only mode and importing the included data into MySQL db where each bus is a separate table in the db.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I can work on client type portion if I get a proper idea on the privileges that are to be given from type 1-10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I can try on the trigger part where the bus should push a message when enabled.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A small area of scope can be added like if a bus hasn’t reach from point x to point (x+1) in a certain t time, then the person who is tracking(in this case,the parent) should be given a small warning or something. This can be fruitful in case of long traffic jams or something like the breakdown of bus.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Location update notification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to update the trackers of A’s bus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notification on 2 points before A’s point ( A’s bus is reaching the drop point) ( A’s bus is reaching the pick up point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notification when the bus is at the point ( A’s bus has reached the drop point ) ( A’s bus has reached the pick up point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 need to achieve the following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Pull the data from third party db to Oyekidhar db ( this is when a client is using another tracking solution and the data is going to that service providers db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then need to have an excel upload feature in logistics to allow the user to upload excel or csv files to assign tracking the users in the file for example a school has 10 buses running in 2 shifts, bus 1 on shift 1 would have a list of parents who ill be assigned tracking for that bus for a defined period of time ) if a parent has 2 kids on different buses or on different shifts on the same bus, they will be on 2 files uploaded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Backend only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also need to plot the routes the bus takes for example bus 1 moves from points1, point 2 …point 20…point 50 on a route. We need to have the geo codes of all these points. This will be uploaded via excel. One bus can have 10 different routes. . The user would need to select the bus, upload the route via csv/excel, give a route name / SELECT FROM LIST and save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for list of passengers in the bus. Select the bus, upload the passenger list via csv/excel, give a list name OR SELECT FROM LIST (like morning batch route 11) and save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CHANGE BOTH THE ROUTE LIST AND THE LIST OF PASSENGERS, A NEW FILE WOULD NEED TO BE UPLOADED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Backend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add a client. We need a type of client field from 1 to 10. Depending on the client type, certain menu items will be enabled for the 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Additional notifications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client type – 1 ( all the current menu items displayed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client type = 2 ( add a menu item, manage notifications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Manage notifications area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 location update notifications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notification to a group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Manage notifications area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 location update notifications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 all bus list with enable and disable switch ( default all disabled)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a bus list is enabled, the users in that list will get location update notifications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disabled then that user group will not get location update notifications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Manage notifications area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notification to a group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 all bus 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1 or more bus 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30 character message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Confirm msg has been sent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the users in that list would be sent the notification via the oyekidhar app ( NOT  SMS 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of now we will not save the sent msgs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453720" y="2001240"/>
            <a:ext cx="51544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notification to a single 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 all user list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Search for 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30 character message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Confirm msg has been sent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Location update notification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the vehicle is moving on a defined route, tracking would happen as it happening currently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 need to add here is lets imagine there are 5 kids  ( A,B,C,D,E) to be dropped on route no 1, morning shift.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A’s stop is point 5 of 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B’s is 8 of 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C’s is 12 of 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D’s is 20 of 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E’s is 30 of 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LibreOffice/5.1.2.2$Windows_x86 LibreOffice_project/d3bf12ecb743fc0d20e0be0c58ca359301eb705f</Application>
  <Words>631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2017-07-16T08:44:44Z</dcterms:created>
  <dc:creator>Joshua Dsouza</dc:creator>
  <dc:description/>
  <dc:language>en-IN</dc:language>
  <cp:lastModifiedBy/>
  <dcterms:modified xsi:type="dcterms:W3CDTF">2017-07-22T08:34:05Z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