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6799" r:id="rId69"/>
  </p:sldMasterIdLst>
  <p:notesMasterIdLst>
    <p:notesMasterId r:id="rId74"/>
  </p:notesMasterIdLst>
  <p:handoutMasterIdLst>
    <p:handoutMasterId r:id="rId75"/>
  </p:handoutMasterIdLst>
  <p:sldIdLst>
    <p:sldId id="591" r:id="rId70"/>
    <p:sldId id="588" r:id="rId71"/>
    <p:sldId id="589" r:id="rId72"/>
    <p:sldId id="592"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0" userDrawn="1">
          <p15:clr>
            <a:srgbClr val="A4A3A4"/>
          </p15:clr>
        </p15:guide>
        <p15:guide id="2" orient="horz" pos="3888" userDrawn="1">
          <p15:clr>
            <a:srgbClr val="A4A3A4"/>
          </p15:clr>
        </p15:guide>
        <p15:guide id="3" pos="576" userDrawn="1">
          <p15:clr>
            <a:srgbClr val="A4A3A4"/>
          </p15:clr>
        </p15:guide>
        <p15:guide id="4" pos="7104" userDrawn="1">
          <p15:clr>
            <a:srgbClr val="A4A3A4"/>
          </p15:clr>
        </p15:guide>
        <p15:guide id="5" pos="431">
          <p15:clr>
            <a:srgbClr val="A4A3A4"/>
          </p15:clr>
        </p15:guide>
        <p15:guide id="6" pos="72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17B"/>
    <a:srgbClr val="1C59B6"/>
    <a:srgbClr val="C0E8FF"/>
    <a:srgbClr val="9BAFE2"/>
    <a:srgbClr val="E0F4FE"/>
    <a:srgbClr val="0073B4"/>
    <a:srgbClr val="438EB7"/>
    <a:srgbClr val="00B9F2"/>
    <a:srgbClr val="007AC2"/>
    <a:srgbClr val="C8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34" autoAdjust="0"/>
    <p:restoredTop sz="79551" autoAdjust="0"/>
  </p:normalViewPr>
  <p:slideViewPr>
    <p:cSldViewPr snapToGrid="0" snapToObjects="1" showGuides="1">
      <p:cViewPr varScale="1">
        <p:scale>
          <a:sx n="69" d="100"/>
          <a:sy n="69" d="100"/>
        </p:scale>
        <p:origin x="846" y="51"/>
      </p:cViewPr>
      <p:guideLst>
        <p:guide orient="horz" pos="430"/>
        <p:guide orient="horz" pos="3888"/>
        <p:guide pos="576"/>
        <p:guide pos="7104"/>
        <p:guide pos="431"/>
        <p:guide pos="72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customXml" Target="../customXml/item63.xml"/><Relationship Id="rId68" Type="http://schemas.openxmlformats.org/officeDocument/2006/relationships/customXml" Target="../customXml/item68.xml"/><Relationship Id="rId76"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customXml" Target="../customXml/item58.xml"/><Relationship Id="rId66" Type="http://schemas.openxmlformats.org/officeDocument/2006/relationships/customXml" Target="../customXml/item66.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customXml" Target="../customXml/item6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slide" Target="slides/slide4.xml"/><Relationship Id="rId7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slideMaster" Target="slideMasters/slideMaster1.xml"/><Relationship Id="rId77"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slide" Target="slides/slide1.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B4AB64-BB16-014D-AF59-00877FFB5348}" type="datetimeFigureOut">
              <a:rPr lang="en-US" smtClean="0"/>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BED56D-3A20-2943-930A-2361A9DDC1ED}" type="slidenum">
              <a:rPr lang="en-US" smtClean="0"/>
              <a:t>‹#›</a:t>
            </a:fld>
            <a:endParaRPr lang="en-US"/>
          </a:p>
        </p:txBody>
      </p:sp>
    </p:spTree>
    <p:extLst>
      <p:ext uri="{BB962C8B-B14F-4D97-AF65-F5344CB8AC3E}">
        <p14:creationId xmlns:p14="http://schemas.microsoft.com/office/powerpoint/2010/main" val="33178612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5498D241-0AB7-BC44-80E8-F0A20AF46E9E}" type="datetimeFigureOut">
              <a:rPr lang="en-US" smtClean="0"/>
              <a:pPr/>
              <a:t>11/29/2017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3E7143C0-4F23-B545-9533-520B5A87CA1E}" type="slidenum">
              <a:rPr lang="en-US" smtClean="0"/>
              <a:pPr/>
              <a:t>‹#›</a:t>
            </a:fld>
            <a:endParaRPr lang="en-US" dirty="0"/>
          </a:p>
        </p:txBody>
      </p:sp>
    </p:spTree>
    <p:extLst>
      <p:ext uri="{BB962C8B-B14F-4D97-AF65-F5344CB8AC3E}">
        <p14:creationId xmlns:p14="http://schemas.microsoft.com/office/powerpoint/2010/main" val="4077587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2</a:t>
            </a:fld>
            <a:endParaRPr lang="en-US" dirty="0"/>
          </a:p>
        </p:txBody>
      </p:sp>
    </p:spTree>
    <p:extLst>
      <p:ext uri="{BB962C8B-B14F-4D97-AF65-F5344CB8AC3E}">
        <p14:creationId xmlns:p14="http://schemas.microsoft.com/office/powerpoint/2010/main" val="1282316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3</a:t>
            </a:fld>
            <a:endParaRPr lang="en-US" dirty="0"/>
          </a:p>
        </p:txBody>
      </p:sp>
    </p:spTree>
    <p:extLst>
      <p:ext uri="{BB962C8B-B14F-4D97-AF65-F5344CB8AC3E}">
        <p14:creationId xmlns:p14="http://schemas.microsoft.com/office/powerpoint/2010/main" val="2458359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 view the released example apps, go to the developers.arcgis.com site and click on the Example Apps link in the middle of the top banner. This will take you to the Example Apps homepage. Each app on this page is extensively documented and will contain a link to the GitHub repository with the code. All these apps are released with an Apache 2.0 license. </a:t>
            </a:r>
          </a:p>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4</a:t>
            </a:fld>
            <a:endParaRPr lang="en-US" dirty="0"/>
          </a:p>
        </p:txBody>
      </p:sp>
    </p:spTree>
    <p:extLst>
      <p:ext uri="{BB962C8B-B14F-4D97-AF65-F5344CB8AC3E}">
        <p14:creationId xmlns:p14="http://schemas.microsoft.com/office/powerpoint/2010/main" val="996857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white">
          <a:xfrm>
            <a:off x="1833121" y="2428193"/>
            <a:ext cx="8525773" cy="914400"/>
          </a:xfrm>
        </p:spPr>
        <p:txBody>
          <a:bodyPr rIns="0" anchor="b">
            <a:noAutofit/>
          </a:bodyPr>
          <a:lstStyle>
            <a:lvl1pPr algn="ctr">
              <a:defRPr sz="3400" baseline="0">
                <a:solidFill>
                  <a:schemeClr val="tx1"/>
                </a:solidFill>
              </a:defRPr>
            </a:lvl1pPr>
          </a:lstStyle>
          <a:p>
            <a:r>
              <a:rPr lang="en-US" dirty="0"/>
              <a:t>Presentation Title</a:t>
            </a:r>
          </a:p>
        </p:txBody>
      </p:sp>
      <p:sp>
        <p:nvSpPr>
          <p:cNvPr id="3" name="Subtitle 2"/>
          <p:cNvSpPr>
            <a:spLocks noGrp="1"/>
          </p:cNvSpPr>
          <p:nvPr>
            <p:ph type="subTitle" idx="1" hasCustomPrompt="1"/>
          </p:nvPr>
        </p:nvSpPr>
        <p:spPr bwMode="white">
          <a:xfrm>
            <a:off x="1828801" y="3465218"/>
            <a:ext cx="8534401" cy="914400"/>
          </a:xfrm>
          <a:noFill/>
        </p:spPr>
        <p:txBody>
          <a:bodyPr>
            <a:noAutofit/>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 of Presenter(s)</a:t>
            </a:r>
          </a:p>
        </p:txBody>
      </p:sp>
      <p:sp>
        <p:nvSpPr>
          <p:cNvPr id="5"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EC91B51-25EE-0147-9293-37E16A70024E}" type="datetime1">
              <a:rPr lang="en-US" smtClean="0"/>
              <a:t>11/29/2017</a:t>
            </a:fld>
            <a:endParaRPr lang="en-US"/>
          </a:p>
        </p:txBody>
      </p:sp>
      <p:sp>
        <p:nvSpPr>
          <p:cNvPr id="6"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8"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r="3940"/>
          <a:stretch/>
        </p:blipFill>
        <p:spPr>
          <a:xfrm>
            <a:off x="10013894" y="572078"/>
            <a:ext cx="1274495" cy="465533"/>
          </a:xfrm>
          <a:prstGeom prst="rect">
            <a:avLst/>
          </a:prstGeom>
        </p:spPr>
      </p:pic>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gradFill flip="none" rotWithShape="1">
          <a:gsLst>
            <a:gs pos="1000">
              <a:srgbClr val="0078C3"/>
            </a:gs>
            <a:gs pos="100000">
              <a:srgbClr val="0A1446"/>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Parallelogram 10"/>
          <p:cNvSpPr/>
          <p:nvPr/>
        </p:nvSpPr>
        <p:spPr bwMode="auto">
          <a:xfrm flipH="1">
            <a:off x="1" y="2"/>
            <a:ext cx="5497956" cy="6865697"/>
          </a:xfrm>
          <a:custGeom>
            <a:avLst/>
            <a:gdLst>
              <a:gd name="connsiteX0" fmla="*/ 0 w 5497956"/>
              <a:gd name="connsiteY0" fmla="*/ 0 h 6858000"/>
              <a:gd name="connsiteX1" fmla="*/ 5497956 w 5497956"/>
              <a:gd name="connsiteY1" fmla="*/ 0 h 6858000"/>
              <a:gd name="connsiteX2" fmla="*/ 5497956 w 5497956"/>
              <a:gd name="connsiteY2" fmla="*/ 6858000 h 6858000"/>
              <a:gd name="connsiteX3" fmla="*/ 0 w 5497956"/>
              <a:gd name="connsiteY3" fmla="*/ 6858000 h 6858000"/>
              <a:gd name="connsiteX4" fmla="*/ 0 w 5497956"/>
              <a:gd name="connsiteY4" fmla="*/ 0 h 6858000"/>
              <a:gd name="connsiteX0" fmla="*/ 0 w 5497956"/>
              <a:gd name="connsiteY0" fmla="*/ 0 h 6865697"/>
              <a:gd name="connsiteX1" fmla="*/ 5497956 w 5497956"/>
              <a:gd name="connsiteY1" fmla="*/ 0 h 6865697"/>
              <a:gd name="connsiteX2" fmla="*/ 5497956 w 5497956"/>
              <a:gd name="connsiteY2" fmla="*/ 6858000 h 6865697"/>
              <a:gd name="connsiteX3" fmla="*/ 2747818 w 5497956"/>
              <a:gd name="connsiteY3" fmla="*/ 6865697 h 6865697"/>
              <a:gd name="connsiteX4" fmla="*/ 0 w 5497956"/>
              <a:gd name="connsiteY4" fmla="*/ 0 h 6865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7956" h="6865697">
                <a:moveTo>
                  <a:pt x="0" y="0"/>
                </a:moveTo>
                <a:lnTo>
                  <a:pt x="5497956" y="0"/>
                </a:lnTo>
                <a:lnTo>
                  <a:pt x="5497956" y="6858000"/>
                </a:lnTo>
                <a:lnTo>
                  <a:pt x="2747818" y="6865697"/>
                </a:lnTo>
                <a:lnTo>
                  <a:pt x="0" y="0"/>
                </a:lnTo>
                <a:close/>
              </a:path>
            </a:pathLst>
          </a:custGeom>
          <a:solidFill>
            <a:schemeClr val="accent4">
              <a:alpha val="6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8" name="Parallelogram 10"/>
          <p:cNvSpPr/>
          <p:nvPr/>
        </p:nvSpPr>
        <p:spPr bwMode="auto">
          <a:xfrm rot="16200000" flipH="1" flipV="1">
            <a:off x="4707461" y="-626538"/>
            <a:ext cx="2777078" cy="12191999"/>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solidFill>
            <a:srgbClr val="0A1446">
              <a:alpha val="62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0" name="Picture Placeholder 8"/>
          <p:cNvSpPr>
            <a:spLocks noGrp="1" noChangeAspect="1"/>
          </p:cNvSpPr>
          <p:nvPr>
            <p:ph type="pic" sz="quarter" idx="12" hasCustomPrompt="1"/>
          </p:nvPr>
        </p:nvSpPr>
        <p:spPr>
          <a:xfrm>
            <a:off x="684213" y="1757363"/>
            <a:ext cx="5943600" cy="3343275"/>
          </a:xfrm>
          <a:prstGeom prst="rect">
            <a:avLst/>
          </a:prstGeom>
          <a:solidFill>
            <a:schemeClr val="tx1"/>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Click icon to insert Picture</a:t>
            </a:r>
          </a:p>
        </p:txBody>
      </p:sp>
      <p:sp>
        <p:nvSpPr>
          <p:cNvPr id="3" name="Text Placeholder 2"/>
          <p:cNvSpPr>
            <a:spLocks noGrp="1"/>
          </p:cNvSpPr>
          <p:nvPr>
            <p:ph type="body" idx="1" hasCustomPrompt="1"/>
          </p:nvPr>
        </p:nvSpPr>
        <p:spPr>
          <a:xfrm>
            <a:off x="6976871" y="3582548"/>
            <a:ext cx="4527741" cy="338554"/>
          </a:xfrm>
          <a:noFill/>
        </p:spPr>
        <p:txBody>
          <a:bodyPr wrap="square"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976871" y="2348110"/>
            <a:ext cx="4527741" cy="1169551"/>
          </a:xfrm>
        </p:spPr>
        <p:txBody>
          <a:bodyPr wrap="square" anchor="b">
            <a:spAutoFit/>
          </a:bodyPr>
          <a:lstStyle>
            <a:lvl1pPr algn="l" defTabSz="457200" rtl="0" eaLnBrk="1" latinLnBrk="0" hangingPunct="1">
              <a:lnSpc>
                <a:spcPct val="100000"/>
              </a:lnSpc>
              <a:spcBef>
                <a:spcPct val="0"/>
              </a:spcBef>
              <a:buNone/>
              <a:defRPr kumimoji="0" lang="en-US" sz="3800" b="1" i="0" kern="1200" cap="none" baseline="0">
                <a:solidFill>
                  <a:schemeClr val="tx1"/>
                </a:solidFill>
                <a:effectLst/>
                <a:latin typeface="+mj-lt"/>
                <a:ea typeface="+mj-ea"/>
                <a:cs typeface="Arial"/>
              </a:defRPr>
            </a:lvl1pPr>
          </a:lstStyle>
          <a:p>
            <a:r>
              <a:rPr kumimoji="0" lang="en-US" dirty="0"/>
              <a:t>Click to Edit </a:t>
            </a:r>
            <a:br>
              <a:rPr kumimoji="0" lang="en-US" dirty="0"/>
            </a:br>
            <a:r>
              <a:rPr kumimoji="0" lang="en-US" dirty="0"/>
              <a:t>Demo Title</a:t>
            </a:r>
            <a:endParaRPr lang="en-US" dirty="0"/>
          </a:p>
        </p:txBody>
      </p:sp>
      <p:sp>
        <p:nvSpPr>
          <p:cNvPr id="9"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D6FA6FB-FDD3-A446-B5AE-30BBE73852D8}" type="datetime1">
              <a:rPr lang="en-US" smtClean="0"/>
              <a:t>11/29/2017</a:t>
            </a:fld>
            <a:endParaRPr lang="en-US"/>
          </a:p>
        </p:txBody>
      </p:sp>
      <p:sp>
        <p:nvSpPr>
          <p:cNvPr id="11"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12"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606155255"/>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Only_User Screen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lang="en-US" dirty="0"/>
              <a:t>Click to Edit User Screens Title</a:t>
            </a:r>
          </a:p>
        </p:txBody>
      </p:sp>
      <p:sp>
        <p:nvSpPr>
          <p:cNvPr id="3"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3D0726-017F-9249-8B2E-2A4DDB444ED8}" type="datetime1">
              <a:rPr lang="en-US" smtClean="0"/>
              <a:t>11/29/2017</a:t>
            </a:fld>
            <a:endParaRPr lang="en-US"/>
          </a:p>
        </p:txBody>
      </p:sp>
      <p:sp>
        <p:nvSpPr>
          <p:cNvPr id="4"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3923879171"/>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IG wo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304" y="1990427"/>
            <a:ext cx="10367433" cy="1477328"/>
          </a:xfrm>
        </p:spPr>
        <p:txBody>
          <a:bodyPr anchor="b"/>
          <a:lstStyle>
            <a:lvl1pPr>
              <a:spcAft>
                <a:spcPts val="0"/>
              </a:spcAft>
              <a:defRPr sz="9600" baseline="0">
                <a:solidFill>
                  <a:schemeClr val="tx1"/>
                </a:solidFill>
              </a:defRPr>
            </a:lvl1pPr>
          </a:lstStyle>
          <a:p>
            <a:r>
              <a:rPr lang="en-US" dirty="0"/>
              <a:t>BIG Word</a:t>
            </a:r>
          </a:p>
        </p:txBody>
      </p:sp>
      <p:sp>
        <p:nvSpPr>
          <p:cNvPr id="4" name="Text Placeholder 3"/>
          <p:cNvSpPr>
            <a:spLocks noGrp="1"/>
          </p:cNvSpPr>
          <p:nvPr>
            <p:ph type="body" sz="quarter" idx="10" hasCustomPrompt="1"/>
          </p:nvPr>
        </p:nvSpPr>
        <p:spPr>
          <a:xfrm>
            <a:off x="912304" y="3467761"/>
            <a:ext cx="10367433" cy="615553"/>
          </a:xfrm>
          <a:noFill/>
        </p:spPr>
        <p:txBody>
          <a:bodyPr vert="horz" wrap="square" lIns="0" tIns="0" rIns="0" bIns="0" rtlCol="0" anchor="t">
            <a:spAutoFit/>
          </a:bodyPr>
          <a:lstStyle>
            <a:lvl1pPr marL="0" indent="0">
              <a:spcAft>
                <a:spcPts val="0"/>
              </a:spcAft>
              <a:buFontTx/>
              <a:buNone/>
              <a:defRPr lang="en-US" sz="4000" b="1" baseline="0" smtClean="0">
                <a:solidFill>
                  <a:schemeClr val="tx1">
                    <a:lumMod val="50000"/>
                    <a:lumOff val="50000"/>
                  </a:schemeClr>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buNone/>
            </a:pPr>
            <a:r>
              <a:rPr lang="en-US" dirty="0"/>
              <a:t>Smaller word</a:t>
            </a:r>
          </a:p>
        </p:txBody>
      </p:sp>
      <p:sp>
        <p:nvSpPr>
          <p:cNvPr id="5"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77C214-390A-F944-BF27-73F37F4360F9}" type="datetime1">
              <a:rPr lang="en-US" smtClean="0"/>
              <a:t>11/29/2017</a:t>
            </a:fld>
            <a:endParaRPr lang="en-US"/>
          </a:p>
        </p:txBody>
      </p:sp>
      <p:sp>
        <p:nvSpPr>
          <p:cNvPr id="6"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7"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1198752500"/>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284" y="2625441"/>
            <a:ext cx="7315200" cy="461665"/>
          </a:xfrm>
        </p:spPr>
        <p:txBody>
          <a:bodyPr anchor="b"/>
          <a:lstStyle>
            <a:lvl1pPr>
              <a:spcAft>
                <a:spcPts val="0"/>
              </a:spcAft>
              <a:defRPr sz="3000" b="0" baseline="0">
                <a:solidFill>
                  <a:schemeClr val="tx1"/>
                </a:solidFill>
              </a:defRPr>
            </a:lvl1pPr>
          </a:lstStyle>
          <a:p>
            <a:r>
              <a:rPr lang="en-US" dirty="0"/>
              <a:t>“Quote”</a:t>
            </a:r>
          </a:p>
        </p:txBody>
      </p:sp>
      <p:sp>
        <p:nvSpPr>
          <p:cNvPr id="4" name="Text Placeholder 3"/>
          <p:cNvSpPr>
            <a:spLocks noGrp="1"/>
          </p:cNvSpPr>
          <p:nvPr>
            <p:ph type="body" sz="quarter" idx="10" hasCustomPrompt="1"/>
          </p:nvPr>
        </p:nvSpPr>
        <p:spPr>
          <a:xfrm>
            <a:off x="912284" y="3683197"/>
            <a:ext cx="7315200" cy="400110"/>
          </a:xfrm>
          <a:noFill/>
        </p:spPr>
        <p:txBody>
          <a:bodyPr vert="horz" wrap="square" lIns="0" tIns="0" rIns="0" bIns="0" rtlCol="0" anchor="t">
            <a:spAutoFit/>
          </a:bodyPr>
          <a:lstStyle>
            <a:lvl1pPr marL="0" indent="0" algn="r">
              <a:spcAft>
                <a:spcPts val="0"/>
              </a:spcAft>
              <a:buFontTx/>
              <a:buNone/>
              <a:defRPr lang="en-US" sz="2600" b="0" baseline="0" smtClean="0">
                <a:solidFill>
                  <a:schemeClr val="accent4">
                    <a:lumMod val="40000"/>
                    <a:lumOff val="60000"/>
                  </a:schemeClr>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pPr>
            <a:r>
              <a:rPr lang="en-US" dirty="0"/>
              <a:t>Name</a:t>
            </a:r>
          </a:p>
        </p:txBody>
      </p:sp>
      <p:sp>
        <p:nvSpPr>
          <p:cNvPr id="5"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6225C2B-15EC-3348-B6CD-75D75F51F610}" type="datetime1">
              <a:rPr lang="en-US" smtClean="0"/>
              <a:t>11/29/2017</a:t>
            </a:fld>
            <a:endParaRPr lang="en-US"/>
          </a:p>
        </p:txBody>
      </p:sp>
      <p:sp>
        <p:nvSpPr>
          <p:cNvPr id="6"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7"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174133260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sri">
    <p:spTree>
      <p:nvGrpSpPr>
        <p:cNvPr id="1" name=""/>
        <p:cNvGrpSpPr/>
        <p:nvPr/>
      </p:nvGrpSpPr>
      <p:grpSpPr>
        <a:xfrm>
          <a:off x="0" y="0"/>
          <a:ext cx="0" cy="0"/>
          <a:chOff x="0" y="0"/>
          <a:chExt cx="0" cy="0"/>
        </a:xfrm>
      </p:grpSpPr>
      <p:sp>
        <p:nvSpPr>
          <p:cNvPr id="6" name="Parallelogram 10"/>
          <p:cNvSpPr/>
          <p:nvPr userDrawn="1"/>
        </p:nvSpPr>
        <p:spPr bwMode="auto">
          <a:xfrm rot="16811740" flipH="1">
            <a:off x="2821442" y="-2136101"/>
            <a:ext cx="6318215" cy="12766191"/>
          </a:xfrm>
          <a:custGeom>
            <a:avLst/>
            <a:gdLst>
              <a:gd name="connsiteX0" fmla="*/ 0 w 5497956"/>
              <a:gd name="connsiteY0" fmla="*/ 0 h 6858000"/>
              <a:gd name="connsiteX1" fmla="*/ 5497956 w 5497956"/>
              <a:gd name="connsiteY1" fmla="*/ 0 h 6858000"/>
              <a:gd name="connsiteX2" fmla="*/ 5497956 w 5497956"/>
              <a:gd name="connsiteY2" fmla="*/ 6858000 h 6858000"/>
              <a:gd name="connsiteX3" fmla="*/ 0 w 5497956"/>
              <a:gd name="connsiteY3" fmla="*/ 6858000 h 6858000"/>
              <a:gd name="connsiteX4" fmla="*/ 0 w 5497956"/>
              <a:gd name="connsiteY4" fmla="*/ 0 h 6858000"/>
              <a:gd name="connsiteX0" fmla="*/ 0 w 5497956"/>
              <a:gd name="connsiteY0" fmla="*/ 0 h 6865697"/>
              <a:gd name="connsiteX1" fmla="*/ 5497956 w 5497956"/>
              <a:gd name="connsiteY1" fmla="*/ 0 h 6865697"/>
              <a:gd name="connsiteX2" fmla="*/ 5497956 w 5497956"/>
              <a:gd name="connsiteY2" fmla="*/ 6858000 h 6865697"/>
              <a:gd name="connsiteX3" fmla="*/ 2747818 w 5497956"/>
              <a:gd name="connsiteY3" fmla="*/ 6865697 h 6865697"/>
              <a:gd name="connsiteX4" fmla="*/ 0 w 5497956"/>
              <a:gd name="connsiteY4" fmla="*/ 0 h 6865697"/>
              <a:gd name="connsiteX0" fmla="*/ 0 w 5497956"/>
              <a:gd name="connsiteY0" fmla="*/ 0 h 6865697"/>
              <a:gd name="connsiteX1" fmla="*/ 5497956 w 5497956"/>
              <a:gd name="connsiteY1" fmla="*/ 0 h 6865697"/>
              <a:gd name="connsiteX2" fmla="*/ 3826999 w 5497956"/>
              <a:gd name="connsiteY2" fmla="*/ 4279505 h 6865697"/>
              <a:gd name="connsiteX3" fmla="*/ 2747818 w 5497956"/>
              <a:gd name="connsiteY3" fmla="*/ 6865697 h 6865697"/>
              <a:gd name="connsiteX4" fmla="*/ 0 w 5497956"/>
              <a:gd name="connsiteY4" fmla="*/ 0 h 6865697"/>
              <a:gd name="connsiteX0" fmla="*/ 0 w 5497956"/>
              <a:gd name="connsiteY0" fmla="*/ 0 h 5277653"/>
              <a:gd name="connsiteX1" fmla="*/ 5497956 w 5497956"/>
              <a:gd name="connsiteY1" fmla="*/ 0 h 5277653"/>
              <a:gd name="connsiteX2" fmla="*/ 3826999 w 5497956"/>
              <a:gd name="connsiteY2" fmla="*/ 4279505 h 5277653"/>
              <a:gd name="connsiteX3" fmla="*/ 2377650 w 5497956"/>
              <a:gd name="connsiteY3" fmla="*/ 5277653 h 5277653"/>
              <a:gd name="connsiteX4" fmla="*/ 0 w 5497956"/>
              <a:gd name="connsiteY4" fmla="*/ 0 h 5277653"/>
              <a:gd name="connsiteX0" fmla="*/ 0 w 3863432"/>
              <a:gd name="connsiteY0" fmla="*/ 2222226 h 5277653"/>
              <a:gd name="connsiteX1" fmla="*/ 3863432 w 3863432"/>
              <a:gd name="connsiteY1" fmla="*/ 0 h 5277653"/>
              <a:gd name="connsiteX2" fmla="*/ 2192475 w 3863432"/>
              <a:gd name="connsiteY2" fmla="*/ 4279505 h 5277653"/>
              <a:gd name="connsiteX3" fmla="*/ 743126 w 3863432"/>
              <a:gd name="connsiteY3" fmla="*/ 5277653 h 5277653"/>
              <a:gd name="connsiteX4" fmla="*/ 0 w 3863432"/>
              <a:gd name="connsiteY4" fmla="*/ 2222226 h 5277653"/>
              <a:gd name="connsiteX0" fmla="*/ 0 w 4172478"/>
              <a:gd name="connsiteY0" fmla="*/ 1085159 h 4140586"/>
              <a:gd name="connsiteX1" fmla="*/ 4172478 w 4172478"/>
              <a:gd name="connsiteY1" fmla="*/ 0 h 4140586"/>
              <a:gd name="connsiteX2" fmla="*/ 2192475 w 4172478"/>
              <a:gd name="connsiteY2" fmla="*/ 3142438 h 4140586"/>
              <a:gd name="connsiteX3" fmla="*/ 743126 w 4172478"/>
              <a:gd name="connsiteY3" fmla="*/ 4140586 h 4140586"/>
              <a:gd name="connsiteX4" fmla="*/ 0 w 4172478"/>
              <a:gd name="connsiteY4" fmla="*/ 1085159 h 4140586"/>
              <a:gd name="connsiteX0" fmla="*/ 0 w 3868783"/>
              <a:gd name="connsiteY0" fmla="*/ 887305 h 4140586"/>
              <a:gd name="connsiteX1" fmla="*/ 3868783 w 3868783"/>
              <a:gd name="connsiteY1" fmla="*/ 0 h 4140586"/>
              <a:gd name="connsiteX2" fmla="*/ 1888780 w 3868783"/>
              <a:gd name="connsiteY2" fmla="*/ 3142438 h 4140586"/>
              <a:gd name="connsiteX3" fmla="*/ 439431 w 3868783"/>
              <a:gd name="connsiteY3" fmla="*/ 4140586 h 4140586"/>
              <a:gd name="connsiteX4" fmla="*/ 0 w 3868783"/>
              <a:gd name="connsiteY4" fmla="*/ 887305 h 4140586"/>
              <a:gd name="connsiteX0" fmla="*/ 269818 w 4138601"/>
              <a:gd name="connsiteY0" fmla="*/ 887305 h 3536775"/>
              <a:gd name="connsiteX1" fmla="*/ 4138601 w 4138601"/>
              <a:gd name="connsiteY1" fmla="*/ 0 h 3536775"/>
              <a:gd name="connsiteX2" fmla="*/ 2158598 w 4138601"/>
              <a:gd name="connsiteY2" fmla="*/ 3142438 h 3536775"/>
              <a:gd name="connsiteX3" fmla="*/ 0 w 4138601"/>
              <a:gd name="connsiteY3" fmla="*/ 3536775 h 3536775"/>
              <a:gd name="connsiteX4" fmla="*/ 269818 w 4138601"/>
              <a:gd name="connsiteY4" fmla="*/ 887305 h 3536775"/>
              <a:gd name="connsiteX0" fmla="*/ 269818 w 4138601"/>
              <a:gd name="connsiteY0" fmla="*/ 887305 h 3635085"/>
              <a:gd name="connsiteX1" fmla="*/ 4138601 w 4138601"/>
              <a:gd name="connsiteY1" fmla="*/ 0 h 3635085"/>
              <a:gd name="connsiteX2" fmla="*/ 2376678 w 4138601"/>
              <a:gd name="connsiteY2" fmla="*/ 3635085 h 3635085"/>
              <a:gd name="connsiteX3" fmla="*/ 0 w 4138601"/>
              <a:gd name="connsiteY3" fmla="*/ 3536775 h 3635085"/>
              <a:gd name="connsiteX4" fmla="*/ 269818 w 4138601"/>
              <a:gd name="connsiteY4" fmla="*/ 887305 h 3635085"/>
              <a:gd name="connsiteX0" fmla="*/ 453784 w 4138601"/>
              <a:gd name="connsiteY0" fmla="*/ 250562 h 3635085"/>
              <a:gd name="connsiteX1" fmla="*/ 4138601 w 4138601"/>
              <a:gd name="connsiteY1" fmla="*/ 0 h 3635085"/>
              <a:gd name="connsiteX2" fmla="*/ 2376678 w 4138601"/>
              <a:gd name="connsiteY2" fmla="*/ 3635085 h 3635085"/>
              <a:gd name="connsiteX3" fmla="*/ 0 w 4138601"/>
              <a:gd name="connsiteY3" fmla="*/ 3536775 h 3635085"/>
              <a:gd name="connsiteX4" fmla="*/ 453784 w 4138601"/>
              <a:gd name="connsiteY4" fmla="*/ 250562 h 3635085"/>
              <a:gd name="connsiteX0" fmla="*/ 1391303 w 4138601"/>
              <a:gd name="connsiteY0" fmla="*/ 75768 h 3635085"/>
              <a:gd name="connsiteX1" fmla="*/ 4138601 w 4138601"/>
              <a:gd name="connsiteY1" fmla="*/ 0 h 3635085"/>
              <a:gd name="connsiteX2" fmla="*/ 2376678 w 4138601"/>
              <a:gd name="connsiteY2" fmla="*/ 3635085 h 3635085"/>
              <a:gd name="connsiteX3" fmla="*/ 0 w 4138601"/>
              <a:gd name="connsiteY3" fmla="*/ 3536775 h 3635085"/>
              <a:gd name="connsiteX4" fmla="*/ 1391303 w 4138601"/>
              <a:gd name="connsiteY4" fmla="*/ 75768 h 3635085"/>
              <a:gd name="connsiteX0" fmla="*/ 1391303 w 4138601"/>
              <a:gd name="connsiteY0" fmla="*/ 75768 h 3536775"/>
              <a:gd name="connsiteX1" fmla="*/ 4138601 w 4138601"/>
              <a:gd name="connsiteY1" fmla="*/ 0 h 3536775"/>
              <a:gd name="connsiteX2" fmla="*/ 1273242 w 4138601"/>
              <a:gd name="connsiteY2" fmla="*/ 3407480 h 3536775"/>
              <a:gd name="connsiteX3" fmla="*/ 0 w 4138601"/>
              <a:gd name="connsiteY3" fmla="*/ 3536775 h 3536775"/>
              <a:gd name="connsiteX4" fmla="*/ 1391303 w 4138601"/>
              <a:gd name="connsiteY4" fmla="*/ 75768 h 3536775"/>
              <a:gd name="connsiteX0" fmla="*/ 1391303 w 3058684"/>
              <a:gd name="connsiteY0" fmla="*/ 103474 h 3564481"/>
              <a:gd name="connsiteX1" fmla="*/ 3058684 w 3058684"/>
              <a:gd name="connsiteY1" fmla="*/ 0 h 3564481"/>
              <a:gd name="connsiteX2" fmla="*/ 1273242 w 3058684"/>
              <a:gd name="connsiteY2" fmla="*/ 3435186 h 3564481"/>
              <a:gd name="connsiteX3" fmla="*/ 0 w 3058684"/>
              <a:gd name="connsiteY3" fmla="*/ 3564481 h 3564481"/>
              <a:gd name="connsiteX4" fmla="*/ 1391303 w 3058684"/>
              <a:gd name="connsiteY4" fmla="*/ 103474 h 3564481"/>
              <a:gd name="connsiteX0" fmla="*/ 1521436 w 3188817"/>
              <a:gd name="connsiteY0" fmla="*/ 103474 h 3464355"/>
              <a:gd name="connsiteX1" fmla="*/ 3188817 w 3188817"/>
              <a:gd name="connsiteY1" fmla="*/ 0 h 3464355"/>
              <a:gd name="connsiteX2" fmla="*/ 1403375 w 3188817"/>
              <a:gd name="connsiteY2" fmla="*/ 3435186 h 3464355"/>
              <a:gd name="connsiteX3" fmla="*/ 0 w 3188817"/>
              <a:gd name="connsiteY3" fmla="*/ 3464355 h 3464355"/>
              <a:gd name="connsiteX4" fmla="*/ 1521436 w 3188817"/>
              <a:gd name="connsiteY4" fmla="*/ 103474 h 3464355"/>
              <a:gd name="connsiteX0" fmla="*/ 1521436 w 3188817"/>
              <a:gd name="connsiteY0" fmla="*/ 103474 h 3632772"/>
              <a:gd name="connsiteX1" fmla="*/ 3188817 w 3188817"/>
              <a:gd name="connsiteY1" fmla="*/ 0 h 3632772"/>
              <a:gd name="connsiteX2" fmla="*/ 1626674 w 3188817"/>
              <a:gd name="connsiteY2" fmla="*/ 3632772 h 3632772"/>
              <a:gd name="connsiteX3" fmla="*/ 0 w 3188817"/>
              <a:gd name="connsiteY3" fmla="*/ 3464355 h 3632772"/>
              <a:gd name="connsiteX4" fmla="*/ 1521436 w 3188817"/>
              <a:gd name="connsiteY4" fmla="*/ 103474 h 3632772"/>
              <a:gd name="connsiteX0" fmla="*/ 1521436 w 3605461"/>
              <a:gd name="connsiteY0" fmla="*/ 69855 h 3599153"/>
              <a:gd name="connsiteX1" fmla="*/ 3605461 w 3605461"/>
              <a:gd name="connsiteY1" fmla="*/ 0 h 3599153"/>
              <a:gd name="connsiteX2" fmla="*/ 1626674 w 3605461"/>
              <a:gd name="connsiteY2" fmla="*/ 3599153 h 3599153"/>
              <a:gd name="connsiteX3" fmla="*/ 0 w 3605461"/>
              <a:gd name="connsiteY3" fmla="*/ 3430736 h 3599153"/>
              <a:gd name="connsiteX4" fmla="*/ 1521436 w 3605461"/>
              <a:gd name="connsiteY4" fmla="*/ 69855 h 3599153"/>
              <a:gd name="connsiteX0" fmla="*/ 1488157 w 3605461"/>
              <a:gd name="connsiteY0" fmla="*/ 0 h 3645127"/>
              <a:gd name="connsiteX1" fmla="*/ 3605461 w 3605461"/>
              <a:gd name="connsiteY1" fmla="*/ 45974 h 3645127"/>
              <a:gd name="connsiteX2" fmla="*/ 1626674 w 3605461"/>
              <a:gd name="connsiteY2" fmla="*/ 3645127 h 3645127"/>
              <a:gd name="connsiteX3" fmla="*/ 0 w 3605461"/>
              <a:gd name="connsiteY3" fmla="*/ 3476710 h 3645127"/>
              <a:gd name="connsiteX4" fmla="*/ 1488157 w 3605461"/>
              <a:gd name="connsiteY4" fmla="*/ 0 h 3645127"/>
              <a:gd name="connsiteX0" fmla="*/ 1488157 w 3494077"/>
              <a:gd name="connsiteY0" fmla="*/ 138768 h 3783895"/>
              <a:gd name="connsiteX1" fmla="*/ 3494077 w 3494077"/>
              <a:gd name="connsiteY1" fmla="*/ 0 h 3783895"/>
              <a:gd name="connsiteX2" fmla="*/ 1626674 w 3494077"/>
              <a:gd name="connsiteY2" fmla="*/ 3783895 h 3783895"/>
              <a:gd name="connsiteX3" fmla="*/ 0 w 3494077"/>
              <a:gd name="connsiteY3" fmla="*/ 3615478 h 3783895"/>
              <a:gd name="connsiteX4" fmla="*/ 1488157 w 3494077"/>
              <a:gd name="connsiteY4" fmla="*/ 138768 h 3783895"/>
              <a:gd name="connsiteX0" fmla="*/ 1124549 w 3130469"/>
              <a:gd name="connsiteY0" fmla="*/ 138768 h 3783895"/>
              <a:gd name="connsiteX1" fmla="*/ 3130469 w 3130469"/>
              <a:gd name="connsiteY1" fmla="*/ 0 h 3783895"/>
              <a:gd name="connsiteX2" fmla="*/ 1263066 w 3130469"/>
              <a:gd name="connsiteY2" fmla="*/ 3783895 h 3783895"/>
              <a:gd name="connsiteX3" fmla="*/ 0 w 3130469"/>
              <a:gd name="connsiteY3" fmla="*/ 3710249 h 3783895"/>
              <a:gd name="connsiteX4" fmla="*/ 1124549 w 3130469"/>
              <a:gd name="connsiteY4" fmla="*/ 138768 h 3783895"/>
              <a:gd name="connsiteX0" fmla="*/ 1124549 w 2637804"/>
              <a:gd name="connsiteY0" fmla="*/ 122113 h 3767240"/>
              <a:gd name="connsiteX1" fmla="*/ 2637804 w 2637804"/>
              <a:gd name="connsiteY1" fmla="*/ 0 h 3767240"/>
              <a:gd name="connsiteX2" fmla="*/ 1263066 w 2637804"/>
              <a:gd name="connsiteY2" fmla="*/ 3767240 h 3767240"/>
              <a:gd name="connsiteX3" fmla="*/ 0 w 2637804"/>
              <a:gd name="connsiteY3" fmla="*/ 3693594 h 3767240"/>
              <a:gd name="connsiteX4" fmla="*/ 1124549 w 2637804"/>
              <a:gd name="connsiteY4" fmla="*/ 122113 h 3767240"/>
              <a:gd name="connsiteX0" fmla="*/ 1305037 w 2637804"/>
              <a:gd name="connsiteY0" fmla="*/ 0 h 3855679"/>
              <a:gd name="connsiteX1" fmla="*/ 2637804 w 2637804"/>
              <a:gd name="connsiteY1" fmla="*/ 88439 h 3855679"/>
              <a:gd name="connsiteX2" fmla="*/ 1263066 w 2637804"/>
              <a:gd name="connsiteY2" fmla="*/ 3855679 h 3855679"/>
              <a:gd name="connsiteX3" fmla="*/ 0 w 2637804"/>
              <a:gd name="connsiteY3" fmla="*/ 3782033 h 3855679"/>
              <a:gd name="connsiteX4" fmla="*/ 1305037 w 2637804"/>
              <a:gd name="connsiteY4" fmla="*/ 0 h 3855679"/>
              <a:gd name="connsiteX0" fmla="*/ 1264430 w 2637804"/>
              <a:gd name="connsiteY0" fmla="*/ 0 h 3899282"/>
              <a:gd name="connsiteX1" fmla="*/ 2637804 w 2637804"/>
              <a:gd name="connsiteY1" fmla="*/ 132042 h 3899282"/>
              <a:gd name="connsiteX2" fmla="*/ 1263066 w 2637804"/>
              <a:gd name="connsiteY2" fmla="*/ 3899282 h 3899282"/>
              <a:gd name="connsiteX3" fmla="*/ 0 w 2637804"/>
              <a:gd name="connsiteY3" fmla="*/ 3825636 h 3899282"/>
              <a:gd name="connsiteX4" fmla="*/ 1264430 w 2637804"/>
              <a:gd name="connsiteY4" fmla="*/ 0 h 3899282"/>
              <a:gd name="connsiteX0" fmla="*/ 1264430 w 2637804"/>
              <a:gd name="connsiteY0" fmla="*/ 0 h 4163698"/>
              <a:gd name="connsiteX1" fmla="*/ 2637804 w 2637804"/>
              <a:gd name="connsiteY1" fmla="*/ 132042 h 4163698"/>
              <a:gd name="connsiteX2" fmla="*/ 1331152 w 2637804"/>
              <a:gd name="connsiteY2" fmla="*/ 4163698 h 4163698"/>
              <a:gd name="connsiteX3" fmla="*/ 0 w 2637804"/>
              <a:gd name="connsiteY3" fmla="*/ 3825636 h 4163698"/>
              <a:gd name="connsiteX4" fmla="*/ 1264430 w 2637804"/>
              <a:gd name="connsiteY4" fmla="*/ 0 h 4163698"/>
              <a:gd name="connsiteX0" fmla="*/ 1182770 w 2556144"/>
              <a:gd name="connsiteY0" fmla="*/ 0 h 4163698"/>
              <a:gd name="connsiteX1" fmla="*/ 2556144 w 2556144"/>
              <a:gd name="connsiteY1" fmla="*/ 132042 h 4163698"/>
              <a:gd name="connsiteX2" fmla="*/ 1249492 w 2556144"/>
              <a:gd name="connsiteY2" fmla="*/ 4163698 h 4163698"/>
              <a:gd name="connsiteX3" fmla="*/ 0 w 2556144"/>
              <a:gd name="connsiteY3" fmla="*/ 3580706 h 4163698"/>
              <a:gd name="connsiteX4" fmla="*/ 1182770 w 2556144"/>
              <a:gd name="connsiteY4" fmla="*/ 0 h 4163698"/>
              <a:gd name="connsiteX0" fmla="*/ 1182770 w 2556144"/>
              <a:gd name="connsiteY0" fmla="*/ 0 h 3715230"/>
              <a:gd name="connsiteX1" fmla="*/ 2556144 w 2556144"/>
              <a:gd name="connsiteY1" fmla="*/ 132042 h 3715230"/>
              <a:gd name="connsiteX2" fmla="*/ 1481730 w 2556144"/>
              <a:gd name="connsiteY2" fmla="*/ 3715230 h 3715230"/>
              <a:gd name="connsiteX3" fmla="*/ 0 w 2556144"/>
              <a:gd name="connsiteY3" fmla="*/ 3580706 h 3715230"/>
              <a:gd name="connsiteX4" fmla="*/ 1182770 w 2556144"/>
              <a:gd name="connsiteY4" fmla="*/ 0 h 3715230"/>
              <a:gd name="connsiteX0" fmla="*/ 1182770 w 2556144"/>
              <a:gd name="connsiteY0" fmla="*/ 0 h 3745461"/>
              <a:gd name="connsiteX1" fmla="*/ 2556144 w 2556144"/>
              <a:gd name="connsiteY1" fmla="*/ 132042 h 3745461"/>
              <a:gd name="connsiteX2" fmla="*/ 1793329 w 2556144"/>
              <a:gd name="connsiteY2" fmla="*/ 3745461 h 3745461"/>
              <a:gd name="connsiteX3" fmla="*/ 0 w 2556144"/>
              <a:gd name="connsiteY3" fmla="*/ 3580706 h 3745461"/>
              <a:gd name="connsiteX4" fmla="*/ 1182770 w 2556144"/>
              <a:gd name="connsiteY4" fmla="*/ 0 h 3745461"/>
              <a:gd name="connsiteX0" fmla="*/ 810452 w 2556144"/>
              <a:gd name="connsiteY0" fmla="*/ 0 h 3786541"/>
              <a:gd name="connsiteX1" fmla="*/ 2556144 w 2556144"/>
              <a:gd name="connsiteY1" fmla="*/ 173122 h 3786541"/>
              <a:gd name="connsiteX2" fmla="*/ 1793329 w 2556144"/>
              <a:gd name="connsiteY2" fmla="*/ 3786541 h 3786541"/>
              <a:gd name="connsiteX3" fmla="*/ 0 w 2556144"/>
              <a:gd name="connsiteY3" fmla="*/ 3621786 h 3786541"/>
              <a:gd name="connsiteX4" fmla="*/ 810452 w 2556144"/>
              <a:gd name="connsiteY4" fmla="*/ 0 h 3786541"/>
              <a:gd name="connsiteX0" fmla="*/ 810452 w 2490881"/>
              <a:gd name="connsiteY0" fmla="*/ 0 h 3786541"/>
              <a:gd name="connsiteX1" fmla="*/ 2490881 w 2490881"/>
              <a:gd name="connsiteY1" fmla="*/ 479137 h 3786541"/>
              <a:gd name="connsiteX2" fmla="*/ 1793329 w 2490881"/>
              <a:gd name="connsiteY2" fmla="*/ 3786541 h 3786541"/>
              <a:gd name="connsiteX3" fmla="*/ 0 w 2490881"/>
              <a:gd name="connsiteY3" fmla="*/ 3621786 h 3786541"/>
              <a:gd name="connsiteX4" fmla="*/ 810452 w 2490881"/>
              <a:gd name="connsiteY4" fmla="*/ 0 h 3786541"/>
              <a:gd name="connsiteX0" fmla="*/ 750890 w 2490881"/>
              <a:gd name="connsiteY0" fmla="*/ 0 h 3470057"/>
              <a:gd name="connsiteX1" fmla="*/ 2490881 w 2490881"/>
              <a:gd name="connsiteY1" fmla="*/ 162653 h 3470057"/>
              <a:gd name="connsiteX2" fmla="*/ 1793329 w 2490881"/>
              <a:gd name="connsiteY2" fmla="*/ 3470057 h 3470057"/>
              <a:gd name="connsiteX3" fmla="*/ 0 w 2490881"/>
              <a:gd name="connsiteY3" fmla="*/ 3305302 h 3470057"/>
              <a:gd name="connsiteX4" fmla="*/ 750890 w 2490881"/>
              <a:gd name="connsiteY4" fmla="*/ 0 h 3470057"/>
              <a:gd name="connsiteX0" fmla="*/ 761393 w 2490881"/>
              <a:gd name="connsiteY0" fmla="*/ 0 h 3473996"/>
              <a:gd name="connsiteX1" fmla="*/ 2490881 w 2490881"/>
              <a:gd name="connsiteY1" fmla="*/ 166592 h 3473996"/>
              <a:gd name="connsiteX2" fmla="*/ 1793329 w 2490881"/>
              <a:gd name="connsiteY2" fmla="*/ 3473996 h 3473996"/>
              <a:gd name="connsiteX3" fmla="*/ 0 w 2490881"/>
              <a:gd name="connsiteY3" fmla="*/ 3309241 h 3473996"/>
              <a:gd name="connsiteX4" fmla="*/ 761393 w 2490881"/>
              <a:gd name="connsiteY4" fmla="*/ 0 h 3473996"/>
              <a:gd name="connsiteX0" fmla="*/ 756589 w 2486077"/>
              <a:gd name="connsiteY0" fmla="*/ 0 h 3473996"/>
              <a:gd name="connsiteX1" fmla="*/ 2486077 w 2486077"/>
              <a:gd name="connsiteY1" fmla="*/ 166592 h 3473996"/>
              <a:gd name="connsiteX2" fmla="*/ 1788525 w 2486077"/>
              <a:gd name="connsiteY2" fmla="*/ 3473996 h 3473996"/>
              <a:gd name="connsiteX3" fmla="*/ 0 w 2486077"/>
              <a:gd name="connsiteY3" fmla="*/ 3294834 h 3473996"/>
              <a:gd name="connsiteX4" fmla="*/ 756589 w 2486077"/>
              <a:gd name="connsiteY4" fmla="*/ 0 h 3473996"/>
              <a:gd name="connsiteX0" fmla="*/ 740384 w 2469872"/>
              <a:gd name="connsiteY0" fmla="*/ 0 h 3473996"/>
              <a:gd name="connsiteX1" fmla="*/ 2469872 w 2469872"/>
              <a:gd name="connsiteY1" fmla="*/ 166592 h 3473996"/>
              <a:gd name="connsiteX2" fmla="*/ 1772320 w 2469872"/>
              <a:gd name="connsiteY2" fmla="*/ 3473996 h 3473996"/>
              <a:gd name="connsiteX3" fmla="*/ 0 w 2469872"/>
              <a:gd name="connsiteY3" fmla="*/ 3301364 h 3473996"/>
              <a:gd name="connsiteX4" fmla="*/ 740384 w 2469872"/>
              <a:gd name="connsiteY4" fmla="*/ 0 h 3473996"/>
              <a:gd name="connsiteX0" fmla="*/ 740384 w 3180498"/>
              <a:gd name="connsiteY0" fmla="*/ 0 h 3473996"/>
              <a:gd name="connsiteX1" fmla="*/ 3180498 w 3180498"/>
              <a:gd name="connsiteY1" fmla="*/ 240494 h 3473996"/>
              <a:gd name="connsiteX2" fmla="*/ 1772320 w 3180498"/>
              <a:gd name="connsiteY2" fmla="*/ 3473996 h 3473996"/>
              <a:gd name="connsiteX3" fmla="*/ 0 w 3180498"/>
              <a:gd name="connsiteY3" fmla="*/ 3301364 h 3473996"/>
              <a:gd name="connsiteX4" fmla="*/ 740384 w 3180498"/>
              <a:gd name="connsiteY4" fmla="*/ 0 h 3473996"/>
              <a:gd name="connsiteX0" fmla="*/ 736813 w 3180498"/>
              <a:gd name="connsiteY0" fmla="*/ 0 h 3472657"/>
              <a:gd name="connsiteX1" fmla="*/ 3180498 w 3180498"/>
              <a:gd name="connsiteY1" fmla="*/ 239155 h 3472657"/>
              <a:gd name="connsiteX2" fmla="*/ 1772320 w 3180498"/>
              <a:gd name="connsiteY2" fmla="*/ 3472657 h 3472657"/>
              <a:gd name="connsiteX3" fmla="*/ 0 w 3180498"/>
              <a:gd name="connsiteY3" fmla="*/ 3300025 h 3472657"/>
              <a:gd name="connsiteX4" fmla="*/ 736813 w 3180498"/>
              <a:gd name="connsiteY4" fmla="*/ 0 h 3472657"/>
              <a:gd name="connsiteX0" fmla="*/ 736813 w 3187641"/>
              <a:gd name="connsiteY0" fmla="*/ 0 h 3472657"/>
              <a:gd name="connsiteX1" fmla="*/ 3187641 w 3187641"/>
              <a:gd name="connsiteY1" fmla="*/ 236478 h 3472657"/>
              <a:gd name="connsiteX2" fmla="*/ 1772320 w 3187641"/>
              <a:gd name="connsiteY2" fmla="*/ 3472657 h 3472657"/>
              <a:gd name="connsiteX3" fmla="*/ 0 w 3187641"/>
              <a:gd name="connsiteY3" fmla="*/ 3300025 h 3472657"/>
              <a:gd name="connsiteX4" fmla="*/ 736813 w 3187641"/>
              <a:gd name="connsiteY4" fmla="*/ 0 h 3472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7641" h="3472657">
                <a:moveTo>
                  <a:pt x="736813" y="0"/>
                </a:moveTo>
                <a:lnTo>
                  <a:pt x="3187641" y="236478"/>
                </a:lnTo>
                <a:lnTo>
                  <a:pt x="1772320" y="3472657"/>
                </a:lnTo>
                <a:lnTo>
                  <a:pt x="0" y="3300025"/>
                </a:lnTo>
                <a:lnTo>
                  <a:pt x="736813" y="0"/>
                </a:lnTo>
                <a:close/>
              </a:path>
            </a:pathLst>
          </a:custGeom>
          <a:gradFill flip="none" rotWithShape="1">
            <a:gsLst>
              <a:gs pos="98000">
                <a:srgbClr val="053264"/>
              </a:gs>
              <a:gs pos="51000">
                <a:srgbClr val="027FB5"/>
              </a:gs>
              <a:gs pos="0">
                <a:srgbClr val="00B9F2"/>
              </a:gs>
            </a:gsLst>
            <a:path path="circle">
              <a:fillToRect l="50000" t="50000" r="50000" b="50000"/>
            </a:path>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Parallelogram 10"/>
          <p:cNvSpPr/>
          <p:nvPr/>
        </p:nvSpPr>
        <p:spPr bwMode="auto">
          <a:xfrm rot="5400000" flipV="1">
            <a:off x="5295901" y="-38098"/>
            <a:ext cx="1600198" cy="12191999"/>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gradFill flip="none" rotWithShape="1">
            <a:gsLst>
              <a:gs pos="100000">
                <a:srgbClr val="00B9F2"/>
              </a:gs>
              <a:gs pos="10000">
                <a:srgbClr val="053264"/>
              </a:gs>
            </a:gsLst>
            <a:lin ang="3780000" scaled="0"/>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9008" y="2489995"/>
            <a:ext cx="6073985" cy="1878011"/>
          </a:xfrm>
          <a:prstGeom prst="rect">
            <a:avLst/>
          </a:prstGeom>
        </p:spPr>
      </p:pic>
      <p:sp>
        <p:nvSpPr>
          <p:cNvPr id="12" name="Parallelogram 10"/>
          <p:cNvSpPr/>
          <p:nvPr userDrawn="1"/>
        </p:nvSpPr>
        <p:spPr bwMode="auto">
          <a:xfrm rot="5400000" flipH="1">
            <a:off x="5320618" y="-642728"/>
            <a:ext cx="1555939" cy="12227867"/>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 name="connsiteX0" fmla="*/ 1085273 w 2777078"/>
              <a:gd name="connsiteY0" fmla="*/ 35863 h 12227861"/>
              <a:gd name="connsiteX1" fmla="*/ 2358932 w 2777078"/>
              <a:gd name="connsiteY1" fmla="*/ 0 h 12227861"/>
              <a:gd name="connsiteX2" fmla="*/ 2777078 w 2777078"/>
              <a:gd name="connsiteY2" fmla="*/ 12227861 h 12227861"/>
              <a:gd name="connsiteX3" fmla="*/ 0 w 2777078"/>
              <a:gd name="connsiteY3" fmla="*/ 12227861 h 12227861"/>
              <a:gd name="connsiteX4" fmla="*/ 1085273 w 2777078"/>
              <a:gd name="connsiteY4" fmla="*/ 35863 h 12227861"/>
              <a:gd name="connsiteX0" fmla="*/ 273578 w 1965383"/>
              <a:gd name="connsiteY0" fmla="*/ 35863 h 12245793"/>
              <a:gd name="connsiteX1" fmla="*/ 1547237 w 1965383"/>
              <a:gd name="connsiteY1" fmla="*/ 0 h 12245793"/>
              <a:gd name="connsiteX2" fmla="*/ 1965383 w 1965383"/>
              <a:gd name="connsiteY2" fmla="*/ 12227861 h 12245793"/>
              <a:gd name="connsiteX3" fmla="*/ 0 w 1965383"/>
              <a:gd name="connsiteY3" fmla="*/ 12245793 h 12245793"/>
              <a:gd name="connsiteX4" fmla="*/ 273578 w 1965383"/>
              <a:gd name="connsiteY4" fmla="*/ 35863 h 12245793"/>
              <a:gd name="connsiteX0" fmla="*/ 0 w 2257531"/>
              <a:gd name="connsiteY0" fmla="*/ 17934 h 12245793"/>
              <a:gd name="connsiteX1" fmla="*/ 1839385 w 2257531"/>
              <a:gd name="connsiteY1" fmla="*/ 0 h 12245793"/>
              <a:gd name="connsiteX2" fmla="*/ 2257531 w 2257531"/>
              <a:gd name="connsiteY2" fmla="*/ 12227861 h 12245793"/>
              <a:gd name="connsiteX3" fmla="*/ 292148 w 2257531"/>
              <a:gd name="connsiteY3" fmla="*/ 12245793 h 12245793"/>
              <a:gd name="connsiteX4" fmla="*/ 0 w 2257531"/>
              <a:gd name="connsiteY4" fmla="*/ 17934 h 12245793"/>
              <a:gd name="connsiteX0" fmla="*/ 0 w 2257531"/>
              <a:gd name="connsiteY0" fmla="*/ 17934 h 12245793"/>
              <a:gd name="connsiteX1" fmla="*/ 1445837 w 2257531"/>
              <a:gd name="connsiteY1" fmla="*/ 0 h 12245793"/>
              <a:gd name="connsiteX2" fmla="*/ 2257531 w 2257531"/>
              <a:gd name="connsiteY2" fmla="*/ 12227861 h 12245793"/>
              <a:gd name="connsiteX3" fmla="*/ 292148 w 2257531"/>
              <a:gd name="connsiteY3" fmla="*/ 12245793 h 12245793"/>
              <a:gd name="connsiteX4" fmla="*/ 0 w 2257531"/>
              <a:gd name="connsiteY4" fmla="*/ 17934 h 12245793"/>
              <a:gd name="connsiteX0" fmla="*/ 0 w 2134547"/>
              <a:gd name="connsiteY0" fmla="*/ 17934 h 12245793"/>
              <a:gd name="connsiteX1" fmla="*/ 1445837 w 2134547"/>
              <a:gd name="connsiteY1" fmla="*/ 0 h 12245793"/>
              <a:gd name="connsiteX2" fmla="*/ 2134547 w 2134547"/>
              <a:gd name="connsiteY2" fmla="*/ 12209931 h 12245793"/>
              <a:gd name="connsiteX3" fmla="*/ 292148 w 2134547"/>
              <a:gd name="connsiteY3" fmla="*/ 12245793 h 12245793"/>
              <a:gd name="connsiteX4" fmla="*/ 0 w 2134547"/>
              <a:gd name="connsiteY4" fmla="*/ 17934 h 12245793"/>
              <a:gd name="connsiteX0" fmla="*/ 0 w 2134547"/>
              <a:gd name="connsiteY0" fmla="*/ 17934 h 12227867"/>
              <a:gd name="connsiteX1" fmla="*/ 1445837 w 2134547"/>
              <a:gd name="connsiteY1" fmla="*/ 0 h 12227867"/>
              <a:gd name="connsiteX2" fmla="*/ 2134547 w 2134547"/>
              <a:gd name="connsiteY2" fmla="*/ 12209931 h 12227867"/>
              <a:gd name="connsiteX3" fmla="*/ 242953 w 2134547"/>
              <a:gd name="connsiteY3" fmla="*/ 12227867 h 12227867"/>
              <a:gd name="connsiteX4" fmla="*/ 0 w 2134547"/>
              <a:gd name="connsiteY4" fmla="*/ 17934 h 12227867"/>
              <a:gd name="connsiteX0" fmla="*/ 0 w 2134546"/>
              <a:gd name="connsiteY0" fmla="*/ 17934 h 12227867"/>
              <a:gd name="connsiteX1" fmla="*/ 1445837 w 2134546"/>
              <a:gd name="connsiteY1" fmla="*/ 0 h 12227867"/>
              <a:gd name="connsiteX2" fmla="*/ 2134546 w 2134546"/>
              <a:gd name="connsiteY2" fmla="*/ 12222126 h 12227867"/>
              <a:gd name="connsiteX3" fmla="*/ 242953 w 2134546"/>
              <a:gd name="connsiteY3" fmla="*/ 12227867 h 12227867"/>
              <a:gd name="connsiteX4" fmla="*/ 0 w 2134546"/>
              <a:gd name="connsiteY4" fmla="*/ 17934 h 12227867"/>
              <a:gd name="connsiteX0" fmla="*/ 0 w 2134546"/>
              <a:gd name="connsiteY0" fmla="*/ 17934 h 12227867"/>
              <a:gd name="connsiteX1" fmla="*/ 1445837 w 2134546"/>
              <a:gd name="connsiteY1" fmla="*/ 0 h 12227867"/>
              <a:gd name="connsiteX2" fmla="*/ 2134546 w 2134546"/>
              <a:gd name="connsiteY2" fmla="*/ 12222126 h 12227867"/>
              <a:gd name="connsiteX3" fmla="*/ 234590 w 2134546"/>
              <a:gd name="connsiteY3" fmla="*/ 12227867 h 12227867"/>
              <a:gd name="connsiteX4" fmla="*/ 0 w 2134546"/>
              <a:gd name="connsiteY4" fmla="*/ 17934 h 12227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4546" h="12227867">
                <a:moveTo>
                  <a:pt x="0" y="17934"/>
                </a:moveTo>
                <a:lnTo>
                  <a:pt x="1445837" y="0"/>
                </a:lnTo>
                <a:lnTo>
                  <a:pt x="2134546" y="12222126"/>
                </a:lnTo>
                <a:lnTo>
                  <a:pt x="234590" y="12227867"/>
                </a:lnTo>
                <a:lnTo>
                  <a:pt x="0" y="17934"/>
                </a:lnTo>
                <a:close/>
              </a:path>
            </a:pathLst>
          </a:custGeom>
          <a:solidFill>
            <a:srgbClr val="0A1446">
              <a:alpha val="62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6" name="Parallelogram 10"/>
          <p:cNvSpPr/>
          <p:nvPr userDrawn="1"/>
        </p:nvSpPr>
        <p:spPr bwMode="auto">
          <a:xfrm rot="5400000" flipH="1">
            <a:off x="4922486" y="-4888259"/>
            <a:ext cx="2364960" cy="12209928"/>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 name="connsiteX0" fmla="*/ 1085273 w 3244418"/>
              <a:gd name="connsiteY0" fmla="*/ 1 h 12191999"/>
              <a:gd name="connsiteX1" fmla="*/ 2777078 w 3244418"/>
              <a:gd name="connsiteY1" fmla="*/ 0 h 12191999"/>
              <a:gd name="connsiteX2" fmla="*/ 3244417 w 3244418"/>
              <a:gd name="connsiteY2" fmla="*/ 12191999 h 12191999"/>
              <a:gd name="connsiteX3" fmla="*/ 0 w 3244418"/>
              <a:gd name="connsiteY3" fmla="*/ 12191999 h 12191999"/>
              <a:gd name="connsiteX4" fmla="*/ 1085273 w 3244418"/>
              <a:gd name="connsiteY4" fmla="*/ 1 h 12191999"/>
              <a:gd name="connsiteX0" fmla="*/ 1085273 w 3244417"/>
              <a:gd name="connsiteY0" fmla="*/ 17930 h 12209928"/>
              <a:gd name="connsiteX1" fmla="*/ 2309739 w 3244417"/>
              <a:gd name="connsiteY1" fmla="*/ 0 h 12209928"/>
              <a:gd name="connsiteX2" fmla="*/ 3244417 w 3244417"/>
              <a:gd name="connsiteY2" fmla="*/ 12209928 h 12209928"/>
              <a:gd name="connsiteX3" fmla="*/ 0 w 3244417"/>
              <a:gd name="connsiteY3" fmla="*/ 12209928 h 12209928"/>
              <a:gd name="connsiteX4" fmla="*/ 1085273 w 3244417"/>
              <a:gd name="connsiteY4" fmla="*/ 17930 h 12209928"/>
              <a:gd name="connsiteX0" fmla="*/ 1085273 w 3244417"/>
              <a:gd name="connsiteY0" fmla="*/ 17930 h 12209928"/>
              <a:gd name="connsiteX1" fmla="*/ 2186755 w 3244417"/>
              <a:gd name="connsiteY1" fmla="*/ 0 h 12209928"/>
              <a:gd name="connsiteX2" fmla="*/ 3244417 w 3244417"/>
              <a:gd name="connsiteY2" fmla="*/ 12209928 h 12209928"/>
              <a:gd name="connsiteX3" fmla="*/ 0 w 3244417"/>
              <a:gd name="connsiteY3" fmla="*/ 12209928 h 12209928"/>
              <a:gd name="connsiteX4" fmla="*/ 1085273 w 3244417"/>
              <a:gd name="connsiteY4" fmla="*/ 17930 h 12209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4417" h="12209928">
                <a:moveTo>
                  <a:pt x="1085273" y="17930"/>
                </a:moveTo>
                <a:lnTo>
                  <a:pt x="2186755" y="0"/>
                </a:lnTo>
                <a:lnTo>
                  <a:pt x="3244417" y="12209928"/>
                </a:lnTo>
                <a:lnTo>
                  <a:pt x="0" y="12209928"/>
                </a:lnTo>
                <a:lnTo>
                  <a:pt x="1085273" y="17930"/>
                </a:lnTo>
                <a:close/>
              </a:path>
            </a:pathLst>
          </a:custGeom>
          <a:solidFill>
            <a:schemeClr val="accent4">
              <a:alpha val="3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3" name="Parallelogram 10"/>
          <p:cNvSpPr/>
          <p:nvPr userDrawn="1"/>
        </p:nvSpPr>
        <p:spPr bwMode="auto">
          <a:xfrm rot="5400000" flipH="1">
            <a:off x="5083850" y="-5083848"/>
            <a:ext cx="2024302" cy="12191999"/>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solidFill>
            <a:srgbClr val="0A1446">
              <a:alpha val="62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9" name="Parallelogram 10"/>
          <p:cNvSpPr/>
          <p:nvPr userDrawn="1"/>
        </p:nvSpPr>
        <p:spPr bwMode="auto">
          <a:xfrm rot="16200000">
            <a:off x="4904554" y="-454481"/>
            <a:ext cx="2364960" cy="12209928"/>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 name="connsiteX0" fmla="*/ 1085273 w 3244418"/>
              <a:gd name="connsiteY0" fmla="*/ 1 h 12191999"/>
              <a:gd name="connsiteX1" fmla="*/ 2777078 w 3244418"/>
              <a:gd name="connsiteY1" fmla="*/ 0 h 12191999"/>
              <a:gd name="connsiteX2" fmla="*/ 3244417 w 3244418"/>
              <a:gd name="connsiteY2" fmla="*/ 12191999 h 12191999"/>
              <a:gd name="connsiteX3" fmla="*/ 0 w 3244418"/>
              <a:gd name="connsiteY3" fmla="*/ 12191999 h 12191999"/>
              <a:gd name="connsiteX4" fmla="*/ 1085273 w 3244418"/>
              <a:gd name="connsiteY4" fmla="*/ 1 h 12191999"/>
              <a:gd name="connsiteX0" fmla="*/ 1085273 w 3244417"/>
              <a:gd name="connsiteY0" fmla="*/ 17930 h 12209928"/>
              <a:gd name="connsiteX1" fmla="*/ 2309739 w 3244417"/>
              <a:gd name="connsiteY1" fmla="*/ 0 h 12209928"/>
              <a:gd name="connsiteX2" fmla="*/ 3244417 w 3244417"/>
              <a:gd name="connsiteY2" fmla="*/ 12209928 h 12209928"/>
              <a:gd name="connsiteX3" fmla="*/ 0 w 3244417"/>
              <a:gd name="connsiteY3" fmla="*/ 12209928 h 12209928"/>
              <a:gd name="connsiteX4" fmla="*/ 1085273 w 3244417"/>
              <a:gd name="connsiteY4" fmla="*/ 17930 h 12209928"/>
              <a:gd name="connsiteX0" fmla="*/ 1085273 w 3244417"/>
              <a:gd name="connsiteY0" fmla="*/ 17930 h 12209928"/>
              <a:gd name="connsiteX1" fmla="*/ 2186755 w 3244417"/>
              <a:gd name="connsiteY1" fmla="*/ 0 h 12209928"/>
              <a:gd name="connsiteX2" fmla="*/ 3244417 w 3244417"/>
              <a:gd name="connsiteY2" fmla="*/ 12209928 h 12209928"/>
              <a:gd name="connsiteX3" fmla="*/ 0 w 3244417"/>
              <a:gd name="connsiteY3" fmla="*/ 12209928 h 12209928"/>
              <a:gd name="connsiteX4" fmla="*/ 1085273 w 3244417"/>
              <a:gd name="connsiteY4" fmla="*/ 17930 h 12209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4417" h="12209928">
                <a:moveTo>
                  <a:pt x="1085273" y="17930"/>
                </a:moveTo>
                <a:lnTo>
                  <a:pt x="2186755" y="0"/>
                </a:lnTo>
                <a:lnTo>
                  <a:pt x="3244417" y="12209928"/>
                </a:lnTo>
                <a:lnTo>
                  <a:pt x="0" y="12209928"/>
                </a:lnTo>
                <a:lnTo>
                  <a:pt x="1085273" y="17930"/>
                </a:lnTo>
                <a:close/>
              </a:path>
            </a:pathLst>
          </a:custGeom>
          <a:solidFill>
            <a:schemeClr val="accent4">
              <a:alpha val="34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0" name="Parallelogram 10"/>
          <p:cNvSpPr/>
          <p:nvPr userDrawn="1"/>
        </p:nvSpPr>
        <p:spPr bwMode="auto">
          <a:xfrm rot="5400000" flipV="1">
            <a:off x="5083849" y="-268081"/>
            <a:ext cx="2024302" cy="12227861"/>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solidFill>
            <a:srgbClr val="0A1446">
              <a:alpha val="62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extLst>
      <p:ext uri="{BB962C8B-B14F-4D97-AF65-F5344CB8AC3E}">
        <p14:creationId xmlns:p14="http://schemas.microsoft.com/office/powerpoint/2010/main" val="172624568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p>
            <a:r>
              <a:rPr lang="en-US" dirty="0"/>
              <a:t>Click to Edit Master Title Style</a:t>
            </a:r>
          </a:p>
        </p:txBody>
      </p:sp>
      <p:sp>
        <p:nvSpPr>
          <p:cNvPr id="5" name="Content Placeholder 4"/>
          <p:cNvSpPr>
            <a:spLocks noGrp="1"/>
          </p:cNvSpPr>
          <p:nvPr>
            <p:ph sz="quarter" idx="10"/>
          </p:nvPr>
        </p:nvSpPr>
        <p:spPr>
          <a:xfrm>
            <a:off x="914400" y="1828800"/>
            <a:ext cx="10369296" cy="3429000"/>
          </a:xfrm>
        </p:spPr>
        <p:txBody>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DEFD86-78C4-084A-B0B5-04A7A3431B39}" type="datetime1">
              <a:rPr lang="en-US" smtClean="0"/>
              <a:t>11/29/2017</a:t>
            </a:fld>
            <a:endParaRPr lang="en-US"/>
          </a:p>
        </p:txBody>
      </p:sp>
      <p:sp>
        <p:nvSpPr>
          <p:cNvPr id="6"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7"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2625" y="682625"/>
            <a:ext cx="10826496" cy="369332"/>
          </a:xfrm>
        </p:spPr>
        <p:txBody>
          <a:bodyPr/>
          <a:lstStyle>
            <a:lvl1pPr>
              <a:defRPr lang="en-US" sz="2400" b="1" kern="1200" spc="0" dirty="0" smtClean="0">
                <a:solidFill>
                  <a:schemeClr val="tx1"/>
                </a:solidFill>
                <a:latin typeface="+mj-lt"/>
                <a:ea typeface="+mj-ea"/>
                <a:cs typeface="Arial"/>
              </a:defRPr>
            </a:lvl1pPr>
          </a:lstStyle>
          <a:p>
            <a:r>
              <a:rPr lang="en-US" dirty="0"/>
              <a:t>Click to Edit Master Title Style</a:t>
            </a:r>
          </a:p>
        </p:txBody>
      </p:sp>
      <p:sp>
        <p:nvSpPr>
          <p:cNvPr id="8" name="Text Placeholder 7"/>
          <p:cNvSpPr>
            <a:spLocks noGrp="1"/>
          </p:cNvSpPr>
          <p:nvPr>
            <p:ph type="body" sz="quarter" idx="11" hasCustomPrompt="1"/>
          </p:nvPr>
        </p:nvSpPr>
        <p:spPr>
          <a:xfrm>
            <a:off x="682625" y="1097309"/>
            <a:ext cx="10826496" cy="246221"/>
          </a:xfrm>
        </p:spPr>
        <p:txBody>
          <a:bodyPr anchor="t" anchorCtr="0">
            <a:spAutoFit/>
          </a:bodyPr>
          <a:lstStyle>
            <a:lvl1pPr marL="0" indent="0">
              <a:spcBef>
                <a:spcPts val="0"/>
              </a:spcBef>
              <a:spcAft>
                <a:spcPts val="0"/>
              </a:spcAft>
              <a:buNone/>
              <a:defRPr sz="1600">
                <a:solidFill>
                  <a:schemeClr val="accent4">
                    <a:lumMod val="40000"/>
                    <a:lumOff val="60000"/>
                  </a:schemeClr>
                </a:solidFill>
              </a:defRPr>
            </a:lvl1pPr>
            <a:lvl2pPr marL="0" indent="0">
              <a:buNone/>
              <a:defRPr sz="1400"/>
            </a:lvl2pPr>
            <a:lvl3pPr marL="0" indent="0">
              <a:buNone/>
              <a:defRPr sz="1400"/>
            </a:lvl3pPr>
            <a:lvl4pPr marL="0" indent="0">
              <a:buNone/>
              <a:defRPr sz="1400"/>
            </a:lvl4pPr>
            <a:lvl5pPr marL="0" indent="0">
              <a:buNone/>
              <a:defRPr sz="1400"/>
            </a:lvl5pPr>
          </a:lstStyle>
          <a:p>
            <a:pPr lvl="0"/>
            <a:r>
              <a:rPr lang="en-US" dirty="0"/>
              <a:t>Click to Edit Subtitle (optional)</a:t>
            </a:r>
          </a:p>
        </p:txBody>
      </p:sp>
      <p:sp>
        <p:nvSpPr>
          <p:cNvPr id="11" name="Content Placeholder 10"/>
          <p:cNvSpPr>
            <a:spLocks noGrp="1"/>
          </p:cNvSpPr>
          <p:nvPr>
            <p:ph sz="quarter" idx="12"/>
          </p:nvPr>
        </p:nvSpPr>
        <p:spPr>
          <a:xfrm>
            <a:off x="914400" y="1828804"/>
            <a:ext cx="10369296" cy="3427413"/>
          </a:xfrm>
        </p:spPr>
        <p:txBody>
          <a:bodyPr/>
          <a:lstStyle/>
          <a:p>
            <a:pPr lvl="0"/>
            <a:r>
              <a:rPr lang="en-US"/>
              <a:t>Click to edit Master text styles</a:t>
            </a:r>
          </a:p>
          <a:p>
            <a:pPr lvl="1"/>
            <a:r>
              <a:rPr lang="en-US"/>
              <a:t>Second level</a:t>
            </a:r>
          </a:p>
          <a:p>
            <a:pPr lvl="2"/>
            <a:r>
              <a:rPr lang="en-US"/>
              <a:t>Third level</a:t>
            </a:r>
          </a:p>
        </p:txBody>
      </p:sp>
      <p:sp>
        <p:nvSpPr>
          <p:cNvPr id="5"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D5DF95B-0B80-6A4D-A813-6F9D9F38EBA2}" type="datetime1">
              <a:rPr lang="en-US" smtClean="0"/>
              <a:t>11/29/2017</a:t>
            </a:fld>
            <a:endParaRPr lang="en-US"/>
          </a:p>
        </p:txBody>
      </p:sp>
      <p:sp>
        <p:nvSpPr>
          <p:cNvPr id="6"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7"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Tagl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2625"/>
            <a:ext cx="10826496" cy="369332"/>
          </a:xfrm>
          <a:noFill/>
        </p:spPr>
        <p:txBody>
          <a:bodyPr vert="horz" wrap="square" lIns="0" tIns="0" rIns="0" bIns="0" rtlCol="0" anchor="t">
            <a:spAutoFit/>
          </a:bodyPr>
          <a:lstStyle>
            <a:lvl1pPr>
              <a:defRPr lang="en-US" dirty="0"/>
            </a:lvl1pPr>
          </a:lstStyle>
          <a:p>
            <a:pPr lvl="0"/>
            <a:r>
              <a:rPr lang="en-US" dirty="0"/>
              <a:t>Click to Edit Master Title Style</a:t>
            </a:r>
          </a:p>
        </p:txBody>
      </p:sp>
      <p:sp>
        <p:nvSpPr>
          <p:cNvPr id="4" name="Content Placeholder 3"/>
          <p:cNvSpPr>
            <a:spLocks noGrp="1"/>
          </p:cNvSpPr>
          <p:nvPr>
            <p:ph sz="half" idx="2"/>
          </p:nvPr>
        </p:nvSpPr>
        <p:spPr>
          <a:xfrm>
            <a:off x="914400" y="1828800"/>
            <a:ext cx="10369296" cy="3429000"/>
          </a:xfrm>
        </p:spPr>
        <p:txBody>
          <a:bodyPr/>
          <a:lstStyle>
            <a:lvl1pPr>
              <a:lnSpc>
                <a:spcPct val="100000"/>
              </a:lnSpc>
              <a:defRPr sz="2000"/>
            </a:lvl1pPr>
            <a:lvl2pPr>
              <a:lnSpc>
                <a:spcPct val="100000"/>
              </a:lnSpc>
              <a:defRPr sz="1800"/>
            </a:lvl2pPr>
            <a:lvl3pPr>
              <a:lnSpc>
                <a:spcPct val="100000"/>
              </a:lnSpc>
              <a:defRPr sz="1600"/>
            </a:lvl3pPr>
            <a:lvl4pPr>
              <a:defRPr sz="1400"/>
            </a:lvl4pPr>
            <a:lvl5pPr>
              <a:lnSpc>
                <a:spcPts val="1800"/>
              </a:lnSpc>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7" name="Text Placeholder 6"/>
          <p:cNvSpPr>
            <a:spLocks noGrp="1"/>
          </p:cNvSpPr>
          <p:nvPr>
            <p:ph type="body" sz="quarter" idx="14" hasCustomPrompt="1"/>
          </p:nvPr>
        </p:nvSpPr>
        <p:spPr>
          <a:xfrm>
            <a:off x="687263" y="6177085"/>
            <a:ext cx="10826495" cy="215444"/>
          </a:xfrm>
        </p:spPr>
        <p:txBody>
          <a:bodyPr anchor="b">
            <a:spAutoFit/>
          </a:bodyPr>
          <a:lstStyle>
            <a:lvl1pPr marL="0" marR="0" indent="0" algn="r" defTabSz="457200" rtl="0" eaLnBrk="1" fontAlgn="auto" latinLnBrk="0" hangingPunct="1">
              <a:lnSpc>
                <a:spcPct val="100000"/>
              </a:lnSpc>
              <a:spcBef>
                <a:spcPts val="0"/>
              </a:spcBef>
              <a:spcAft>
                <a:spcPts val="0"/>
              </a:spcAft>
              <a:buClr>
                <a:schemeClr val="tx1">
                  <a:lumMod val="65000"/>
                </a:schemeClr>
              </a:buClr>
              <a:buSzPts val="1100"/>
              <a:buFont typeface="Arial"/>
              <a:buNone/>
              <a:tabLst/>
              <a:defRPr lang="en-US" sz="1400" b="0" i="1" kern="1200" baseline="0" dirty="0" smtClean="0">
                <a:solidFill>
                  <a:schemeClr val="tx2"/>
                </a:solidFill>
                <a:latin typeface="+mn-lt"/>
                <a:ea typeface="+mn-ea"/>
                <a:cs typeface="Arial"/>
              </a:defRPr>
            </a:lvl1pPr>
          </a:lstStyle>
          <a:p>
            <a:pPr lvl="0"/>
            <a:r>
              <a:rPr lang="en-US" dirty="0"/>
              <a:t>Click to Edit Tagline (optional)</a:t>
            </a:r>
          </a:p>
        </p:txBody>
      </p:sp>
      <p:sp>
        <p:nvSpPr>
          <p:cNvPr id="5" name="Date Placeholder 3"/>
          <p:cNvSpPr>
            <a:spLocks noGrp="1"/>
          </p:cNvSpPr>
          <p:nvPr>
            <p:ph type="dt" sz="half" idx="15"/>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4E55AC9-5819-304B-AB8A-EC561A98EE59}" type="datetime1">
              <a:rPr lang="en-US" smtClean="0"/>
              <a:t>11/29/2017</a:t>
            </a:fld>
            <a:endParaRPr lang="en-US"/>
          </a:p>
        </p:txBody>
      </p:sp>
      <p:sp>
        <p:nvSpPr>
          <p:cNvPr id="6"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8"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 Content and Tagllin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800" y="682625"/>
            <a:ext cx="10826496" cy="369332"/>
          </a:xfrm>
        </p:spPr>
        <p:txBody>
          <a:bodyPr/>
          <a:lstStyle>
            <a:lvl1pPr>
              <a:defRPr/>
            </a:lvl1pPr>
          </a:lstStyle>
          <a:p>
            <a:r>
              <a:rPr lang="en-US" dirty="0"/>
              <a:t>Click to Edit Master Title Style</a:t>
            </a:r>
          </a:p>
        </p:txBody>
      </p:sp>
      <p:sp>
        <p:nvSpPr>
          <p:cNvPr id="9" name="Content Placeholder 21"/>
          <p:cNvSpPr>
            <a:spLocks noGrp="1"/>
          </p:cNvSpPr>
          <p:nvPr>
            <p:ph sz="quarter" idx="18"/>
          </p:nvPr>
        </p:nvSpPr>
        <p:spPr>
          <a:xfrm>
            <a:off x="914400" y="1828800"/>
            <a:ext cx="10369296" cy="3429000"/>
          </a:xfrm>
        </p:spPr>
        <p:txBody>
          <a:bodyPr/>
          <a:lstStyle/>
          <a:p>
            <a:pPr lvl="0"/>
            <a:r>
              <a:rPr lang="en-US"/>
              <a:t>Click to edit Master text styles</a:t>
            </a:r>
          </a:p>
          <a:p>
            <a:pPr lvl="1"/>
            <a:r>
              <a:rPr lang="en-US"/>
              <a:t>Second level</a:t>
            </a:r>
          </a:p>
          <a:p>
            <a:pPr lvl="2"/>
            <a:r>
              <a:rPr lang="en-US"/>
              <a:t>Third level</a:t>
            </a:r>
          </a:p>
        </p:txBody>
      </p:sp>
      <p:sp>
        <p:nvSpPr>
          <p:cNvPr id="4" name="TextBox 3"/>
          <p:cNvSpPr txBox="1"/>
          <p:nvPr/>
        </p:nvSpPr>
        <p:spPr>
          <a:xfrm>
            <a:off x="11776409" y="1514615"/>
            <a:ext cx="1219201" cy="914400"/>
          </a:xfrm>
          <a:prstGeom prst="rect">
            <a:avLst/>
          </a:prstGeom>
          <a:noFill/>
          <a:effectLst/>
        </p:spPr>
        <p:txBody>
          <a:bodyPr wrap="none" lIns="0" tIns="0" rIns="0" bIns="0" rtlCol="0">
            <a:noAutofit/>
          </a:bodyPr>
          <a:lstStyle/>
          <a:p>
            <a:pPr algn="l" eaLnBrk="0" hangingPunct="0">
              <a:lnSpc>
                <a:spcPts val="1800"/>
              </a:lnSpc>
            </a:pPr>
            <a:endParaRPr lang="en-US" sz="1400" b="1" dirty="0">
              <a:ea typeface="+mn-ea"/>
              <a:cs typeface="+mn-cs"/>
            </a:endParaRPr>
          </a:p>
        </p:txBody>
      </p:sp>
      <p:sp>
        <p:nvSpPr>
          <p:cNvPr id="10" name="Text Placeholder 9"/>
          <p:cNvSpPr>
            <a:spLocks noGrp="1"/>
          </p:cNvSpPr>
          <p:nvPr>
            <p:ph type="body" sz="quarter" idx="16" hasCustomPrompt="1"/>
          </p:nvPr>
        </p:nvSpPr>
        <p:spPr>
          <a:xfrm>
            <a:off x="685800" y="1097309"/>
            <a:ext cx="10826496" cy="246221"/>
          </a:xfrm>
        </p:spPr>
        <p:txBody>
          <a:bodyPr vert="horz" wrap="square" lIns="0" tIns="0" rIns="0" bIns="0" rtlCol="0" anchor="t">
            <a:spAutoFit/>
          </a:bodyPr>
          <a:lstStyle>
            <a:lvl1pPr marL="0" indent="0" algn="l" defTabSz="457200" rtl="0" eaLnBrk="1" latinLnBrk="0" hangingPunct="1">
              <a:lnSpc>
                <a:spcPct val="100000"/>
              </a:lnSpc>
              <a:spcBef>
                <a:spcPct val="0"/>
              </a:spcBef>
              <a:spcAft>
                <a:spcPts val="0"/>
              </a:spcAft>
              <a:buNone/>
              <a:defRPr lang="en-US" sz="1600" b="1" kern="1200" dirty="0" smtClean="0">
                <a:solidFill>
                  <a:srgbClr val="94E6FF"/>
                </a:solidFill>
                <a:latin typeface="+mj-lt"/>
                <a:ea typeface="+mj-ea"/>
                <a:cs typeface="Arial"/>
              </a:defRPr>
            </a:lvl1pPr>
            <a:lvl2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2pPr>
            <a:lvl3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3pPr>
            <a:lvl4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4pPr>
            <a:lvl5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5pPr>
          </a:lstStyle>
          <a:p>
            <a:pPr lvl="0"/>
            <a:r>
              <a:rPr lang="en-US" dirty="0"/>
              <a:t>Click to Edit Subtitle (optional)</a:t>
            </a:r>
          </a:p>
        </p:txBody>
      </p:sp>
      <p:sp>
        <p:nvSpPr>
          <p:cNvPr id="12" name="Text Placeholder 25"/>
          <p:cNvSpPr>
            <a:spLocks noGrp="1"/>
          </p:cNvSpPr>
          <p:nvPr>
            <p:ph type="body" sz="quarter" idx="20" hasCustomPrompt="1"/>
          </p:nvPr>
        </p:nvSpPr>
        <p:spPr>
          <a:xfrm>
            <a:off x="685800" y="6185356"/>
            <a:ext cx="10826496" cy="215444"/>
          </a:xfrm>
        </p:spPr>
        <p:txBody>
          <a:bodyPr anchor="b">
            <a:spAutoFit/>
          </a:bodyPr>
          <a:lstStyle>
            <a:lvl1pPr marL="0" indent="0" algn="r">
              <a:spcBef>
                <a:spcPts val="0"/>
              </a:spcBef>
              <a:spcAft>
                <a:spcPts val="0"/>
              </a:spcAft>
              <a:buNone/>
              <a:defRPr sz="1400" b="0" i="1" baseline="0">
                <a:solidFill>
                  <a:schemeClr val="tx2"/>
                </a:solidFill>
              </a:defRPr>
            </a:lvl1pPr>
            <a:lvl2pPr marL="0" indent="0" algn="r">
              <a:buNone/>
              <a:defRPr sz="1600"/>
            </a:lvl2pPr>
            <a:lvl3pPr marL="0" indent="0" algn="r">
              <a:buNone/>
              <a:defRPr sz="1600"/>
            </a:lvl3pPr>
            <a:lvl4pPr marL="0" indent="0" algn="r">
              <a:buNone/>
              <a:defRPr sz="1600"/>
            </a:lvl4pPr>
            <a:lvl5pPr marL="0" indent="0" algn="r">
              <a:buNone/>
              <a:defRPr sz="1600"/>
            </a:lvl5pPr>
          </a:lstStyle>
          <a:p>
            <a:pPr lvl="0"/>
            <a:r>
              <a:rPr lang="en-US" dirty="0"/>
              <a:t>Click to Edit Tagline (optional)</a:t>
            </a:r>
          </a:p>
        </p:txBody>
      </p:sp>
      <p:sp>
        <p:nvSpPr>
          <p:cNvPr id="8" name="TextBox 7"/>
          <p:cNvSpPr txBox="1"/>
          <p:nvPr/>
        </p:nvSpPr>
        <p:spPr>
          <a:xfrm>
            <a:off x="11776409" y="1514615"/>
            <a:ext cx="1219201" cy="914400"/>
          </a:xfrm>
          <a:prstGeom prst="rect">
            <a:avLst/>
          </a:prstGeom>
          <a:noFill/>
          <a:effectLst/>
        </p:spPr>
        <p:txBody>
          <a:bodyPr wrap="none" lIns="0" tIns="0" rIns="0" bIns="0" rtlCol="0">
            <a:noAutofit/>
          </a:bodyPr>
          <a:lstStyle/>
          <a:p>
            <a:pPr algn="l" eaLnBrk="0" hangingPunct="0">
              <a:lnSpc>
                <a:spcPts val="1800"/>
              </a:lnSpc>
            </a:pPr>
            <a:endParaRPr lang="en-US" sz="1400" b="1" dirty="0">
              <a:ea typeface="+mn-ea"/>
              <a:cs typeface="+mn-cs"/>
            </a:endParaRPr>
          </a:p>
        </p:txBody>
      </p:sp>
      <p:sp>
        <p:nvSpPr>
          <p:cNvPr id="11"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874F111-1245-FB4C-ACB7-129F68E66232}" type="datetime1">
              <a:rPr lang="en-US" smtClean="0"/>
              <a:t>11/29/2017</a:t>
            </a:fld>
            <a:endParaRPr lang="en-US"/>
          </a:p>
        </p:txBody>
      </p:sp>
      <p:sp>
        <p:nvSpPr>
          <p:cNvPr id="13"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14"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186547399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80C21C6-642C-6F4C-B53C-06F3F35CEF14}" type="datetime1">
              <a:rPr lang="en-US" smtClean="0"/>
              <a:t>11/29/2017</a:t>
            </a:fld>
            <a:endParaRPr lang="en-US"/>
          </a:p>
        </p:txBody>
      </p:sp>
      <p:sp>
        <p:nvSpPr>
          <p:cNvPr id="4"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without Graphic (center justifi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a:lvl1pPr>
          </a:lstStyle>
          <a:p>
            <a:r>
              <a:rPr lang="en-US" dirty="0"/>
              <a:t>Click to Edit Master Title Style</a:t>
            </a:r>
          </a:p>
        </p:txBody>
      </p:sp>
      <p:sp>
        <p:nvSpPr>
          <p:cNvPr id="3"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A0E3BE2-FFFE-0B46-AE5A-CBB4C5FEC6FC}" type="datetime1">
              <a:rPr lang="en-US" smtClean="0"/>
              <a:t>11/29/2017</a:t>
            </a:fld>
            <a:endParaRPr lang="en-US"/>
          </a:p>
        </p:txBody>
      </p:sp>
      <p:sp>
        <p:nvSpPr>
          <p:cNvPr id="4"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861994C-B8B3-A740-949B-C8D716F26A7F}" type="datetime1">
              <a:rPr lang="en-US" smtClean="0"/>
              <a:t>11/29/2017</a:t>
            </a:fld>
            <a:endParaRPr lang="en-US"/>
          </a:p>
        </p:txBody>
      </p:sp>
      <p:sp>
        <p:nvSpPr>
          <p:cNvPr id="3"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4"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rgbClr val="0078C3"/>
            </a:gs>
            <a:gs pos="100000">
              <a:srgbClr val="0A1446"/>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 name="Parallelogram 10"/>
          <p:cNvSpPr/>
          <p:nvPr/>
        </p:nvSpPr>
        <p:spPr bwMode="auto">
          <a:xfrm flipV="1">
            <a:off x="8866909" y="0"/>
            <a:ext cx="3325091" cy="6865698"/>
          </a:xfrm>
          <a:custGeom>
            <a:avLst/>
            <a:gdLst>
              <a:gd name="connsiteX0" fmla="*/ 0 w 5497956"/>
              <a:gd name="connsiteY0" fmla="*/ 0 h 6858000"/>
              <a:gd name="connsiteX1" fmla="*/ 5497956 w 5497956"/>
              <a:gd name="connsiteY1" fmla="*/ 0 h 6858000"/>
              <a:gd name="connsiteX2" fmla="*/ 5497956 w 5497956"/>
              <a:gd name="connsiteY2" fmla="*/ 6858000 h 6858000"/>
              <a:gd name="connsiteX3" fmla="*/ 0 w 5497956"/>
              <a:gd name="connsiteY3" fmla="*/ 6858000 h 6858000"/>
              <a:gd name="connsiteX4" fmla="*/ 0 w 5497956"/>
              <a:gd name="connsiteY4" fmla="*/ 0 h 6858000"/>
              <a:gd name="connsiteX0" fmla="*/ 0 w 5497956"/>
              <a:gd name="connsiteY0" fmla="*/ 0 h 6865697"/>
              <a:gd name="connsiteX1" fmla="*/ 5497956 w 5497956"/>
              <a:gd name="connsiteY1" fmla="*/ 0 h 6865697"/>
              <a:gd name="connsiteX2" fmla="*/ 5497956 w 5497956"/>
              <a:gd name="connsiteY2" fmla="*/ 6858000 h 6865697"/>
              <a:gd name="connsiteX3" fmla="*/ 2747818 w 5497956"/>
              <a:gd name="connsiteY3" fmla="*/ 6865697 h 6865697"/>
              <a:gd name="connsiteX4" fmla="*/ 0 w 5497956"/>
              <a:gd name="connsiteY4" fmla="*/ 0 h 6865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7956" h="6865697">
                <a:moveTo>
                  <a:pt x="0" y="0"/>
                </a:moveTo>
                <a:lnTo>
                  <a:pt x="5497956" y="0"/>
                </a:lnTo>
                <a:lnTo>
                  <a:pt x="5497956" y="6858000"/>
                </a:lnTo>
                <a:lnTo>
                  <a:pt x="2747818" y="6865697"/>
                </a:lnTo>
                <a:lnTo>
                  <a:pt x="0" y="0"/>
                </a:lnTo>
                <a:close/>
              </a:path>
            </a:pathLst>
          </a:custGeom>
          <a:solidFill>
            <a:schemeClr val="accent4">
              <a:alpha val="6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0" name="Parallelogram 10"/>
          <p:cNvSpPr/>
          <p:nvPr/>
        </p:nvSpPr>
        <p:spPr bwMode="auto">
          <a:xfrm rot="5400000" flipH="1">
            <a:off x="5083849" y="-5083848"/>
            <a:ext cx="2024302" cy="12191999"/>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solidFill>
            <a:srgbClr val="0A1446">
              <a:alpha val="62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2" name="Parallelogram 10"/>
          <p:cNvSpPr/>
          <p:nvPr/>
        </p:nvSpPr>
        <p:spPr bwMode="auto">
          <a:xfrm rot="16200000" flipH="1" flipV="1">
            <a:off x="5083850" y="-250150"/>
            <a:ext cx="2024302" cy="12191999"/>
          </a:xfrm>
          <a:custGeom>
            <a:avLst/>
            <a:gdLst>
              <a:gd name="connsiteX0" fmla="*/ 0 w 2777078"/>
              <a:gd name="connsiteY0" fmla="*/ 0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0 w 2777078"/>
              <a:gd name="connsiteY4" fmla="*/ 0 h 12191999"/>
              <a:gd name="connsiteX0" fmla="*/ 1085273 w 2777078"/>
              <a:gd name="connsiteY0" fmla="*/ 1 h 12191999"/>
              <a:gd name="connsiteX1" fmla="*/ 2777078 w 2777078"/>
              <a:gd name="connsiteY1" fmla="*/ 0 h 12191999"/>
              <a:gd name="connsiteX2" fmla="*/ 2777078 w 2777078"/>
              <a:gd name="connsiteY2" fmla="*/ 12191999 h 12191999"/>
              <a:gd name="connsiteX3" fmla="*/ 0 w 2777078"/>
              <a:gd name="connsiteY3" fmla="*/ 12191999 h 12191999"/>
              <a:gd name="connsiteX4" fmla="*/ 1085273 w 2777078"/>
              <a:gd name="connsiteY4" fmla="*/ 1 h 1219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078" h="12191999">
                <a:moveTo>
                  <a:pt x="1085273" y="1"/>
                </a:moveTo>
                <a:lnTo>
                  <a:pt x="2777078" y="0"/>
                </a:lnTo>
                <a:lnTo>
                  <a:pt x="2777078" y="12191999"/>
                </a:lnTo>
                <a:lnTo>
                  <a:pt x="0" y="12191999"/>
                </a:lnTo>
                <a:lnTo>
                  <a:pt x="1085273" y="1"/>
                </a:lnTo>
                <a:close/>
              </a:path>
            </a:pathLst>
          </a:custGeom>
          <a:solidFill>
            <a:srgbClr val="0A1446">
              <a:alpha val="62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914401" y="3512743"/>
            <a:ext cx="8221903" cy="338554"/>
          </a:xfrm>
          <a:noFill/>
        </p:spPr>
        <p:txBody>
          <a:bodyPr wrap="square"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914400" y="2732670"/>
            <a:ext cx="8683723" cy="738664"/>
          </a:xfrm>
        </p:spPr>
        <p:txBody>
          <a:bodyPr wrap="square" anchor="b">
            <a:spAutoFit/>
          </a:bodyPr>
          <a:lstStyle>
            <a:lvl1pPr algn="l" defTabSz="457200" rtl="0" eaLnBrk="1" latinLnBrk="0" hangingPunct="1">
              <a:lnSpc>
                <a:spcPct val="100000"/>
              </a:lnSpc>
              <a:spcBef>
                <a:spcPct val="0"/>
              </a:spcBef>
              <a:buNone/>
              <a:defRPr kumimoji="0" lang="en-US" sz="4800" b="1" i="0" kern="1200" cap="none" baseline="0">
                <a:solidFill>
                  <a:schemeClr val="tx1"/>
                </a:solidFill>
                <a:effectLst/>
                <a:latin typeface="+mj-lt"/>
                <a:ea typeface="+mj-ea"/>
                <a:cs typeface="Arial"/>
              </a:defRPr>
            </a:lvl1pPr>
          </a:lstStyle>
          <a:p>
            <a:r>
              <a:rPr kumimoji="0" lang="en-US" dirty="0"/>
              <a:t>Click to Edit Section Title</a:t>
            </a:r>
            <a:endParaRPr lang="en-US" dirty="0"/>
          </a:p>
        </p:txBody>
      </p:sp>
      <p:sp>
        <p:nvSpPr>
          <p:cNvPr id="7"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17F20F-8413-1548-BF61-558511100DB7}" type="datetime1">
              <a:rPr lang="en-US" smtClean="0"/>
              <a:t>11/29/2017</a:t>
            </a:fld>
            <a:endParaRPr lang="en-US"/>
          </a:p>
        </p:txBody>
      </p:sp>
      <p:sp>
        <p:nvSpPr>
          <p:cNvPr id="9"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11"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27804856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95000">
              <a:srgbClr val="053264"/>
            </a:gs>
            <a:gs pos="0">
              <a:srgbClr val="00B9F2"/>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2625"/>
            <a:ext cx="10826496" cy="369332"/>
          </a:xfrm>
          <a:prstGeom prst="rect">
            <a:avLst/>
          </a:prstGeom>
          <a:noFill/>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914400" y="1828800"/>
            <a:ext cx="10361957" cy="3429000"/>
          </a:xfrm>
          <a:prstGeom prst="rect">
            <a:avLst/>
          </a:prstGeom>
          <a:noFill/>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6356350"/>
            <a:ext cx="14351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E7E69C-4D79-BB49-9350-1FEE210EB4F7}" type="datetime1">
              <a:rPr lang="en-US" smtClean="0"/>
              <a:t>11/29/2017</a:t>
            </a:fld>
            <a:endParaRPr lang="en-US"/>
          </a:p>
        </p:txBody>
      </p:sp>
      <p:sp>
        <p:nvSpPr>
          <p:cNvPr id="5" name="Footer Placeholder 4"/>
          <p:cNvSpPr>
            <a:spLocks noGrp="1"/>
          </p:cNvSpPr>
          <p:nvPr>
            <p:ph type="ftr" sz="quarter" idx="3"/>
          </p:nvPr>
        </p:nvSpPr>
        <p:spPr>
          <a:xfrm>
            <a:off x="6337300" y="6356350"/>
            <a:ext cx="5067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512296" y="6356350"/>
            <a:ext cx="46380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847EE6-F7C9-3041-A28D-502F5689C8E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6800" r:id="rId1"/>
    <p:sldLayoutId id="2147486801" r:id="rId2"/>
    <p:sldLayoutId id="2147486802" r:id="rId3"/>
    <p:sldLayoutId id="2147486803" r:id="rId4"/>
    <p:sldLayoutId id="2147486804" r:id="rId5"/>
    <p:sldLayoutId id="2147486805" r:id="rId6"/>
    <p:sldLayoutId id="2147486806" r:id="rId7"/>
    <p:sldLayoutId id="2147486807" r:id="rId8"/>
    <p:sldLayoutId id="2147486808" r:id="rId9"/>
    <p:sldLayoutId id="2147486809" r:id="rId10"/>
    <p:sldLayoutId id="2147486810" r:id="rId11"/>
    <p:sldLayoutId id="2147486811" r:id="rId12"/>
    <p:sldLayoutId id="2147486812" r:id="rId13"/>
    <p:sldLayoutId id="2147486816" r:id="rId14"/>
  </p:sldLayoutIdLst>
  <p:transition spd="med">
    <p:fade/>
  </p:transition>
  <p:hf sldNum="0" hdr="0" ftr="0" dt="0"/>
  <p:txStyles>
    <p:titleStyle>
      <a:lvl1pPr algn="l" defTabSz="457200" rtl="0" eaLnBrk="1" latinLnBrk="0" hangingPunct="1">
        <a:lnSpc>
          <a:spcPct val="100000"/>
        </a:lnSpc>
        <a:spcBef>
          <a:spcPct val="0"/>
        </a:spcBef>
        <a:buNone/>
        <a:defRPr sz="2400" b="1" kern="1200">
          <a:solidFill>
            <a:schemeClr val="tx1"/>
          </a:solidFill>
          <a:latin typeface="+mj-lt"/>
          <a:ea typeface="+mj-ea"/>
          <a:cs typeface="Arial"/>
        </a:defRPr>
      </a:lvl1pPr>
    </p:titleStyle>
    <p:bodyStyle>
      <a:lvl1pPr marL="176213" indent="-176213" algn="l" defTabSz="457200" rtl="0" eaLnBrk="1" latinLnBrk="0" hangingPunct="1">
        <a:lnSpc>
          <a:spcPct val="100000"/>
        </a:lnSpc>
        <a:spcBef>
          <a:spcPts val="300"/>
        </a:spcBef>
        <a:spcAft>
          <a:spcPts val="600"/>
        </a:spcAft>
        <a:buClr>
          <a:schemeClr val="accent4">
            <a:lumMod val="60000"/>
            <a:lumOff val="40000"/>
          </a:schemeClr>
        </a:buClr>
        <a:buSzPct val="80000"/>
        <a:buFont typeface="Arial"/>
        <a:buChar char="•"/>
        <a:defRPr sz="2000" b="1" kern="1200">
          <a:solidFill>
            <a:schemeClr val="tx1"/>
          </a:solidFill>
          <a:latin typeface="+mn-lt"/>
          <a:ea typeface="+mn-ea"/>
          <a:cs typeface="Arial"/>
        </a:defRPr>
      </a:lvl1pPr>
      <a:lvl2pPr marL="457200"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800" b="1" kern="1200">
          <a:solidFill>
            <a:schemeClr val="tx1"/>
          </a:solidFill>
          <a:latin typeface="+mn-lt"/>
          <a:ea typeface="+mn-ea"/>
          <a:cs typeface="Arial"/>
        </a:defRPr>
      </a:lvl2pPr>
      <a:lvl3pPr marL="795528"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600" b="1" kern="1200">
          <a:solidFill>
            <a:schemeClr val="tx1"/>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ArcGISRuntimeARVRBeta@esri.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evelopers.arcgis.com/example-app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83D8D-72FA-4FDF-8706-378ADC518FE0}"/>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DDA032F4-A153-40B1-ACC2-99741235C90B}"/>
              </a:ext>
            </a:extLst>
          </p:cNvPr>
          <p:cNvPicPr>
            <a:picLocks noGrp="1" noChangeAspect="1"/>
          </p:cNvPicPr>
          <p:nvPr>
            <p:ph sz="half" idx="2"/>
          </p:nvPr>
        </p:nvPicPr>
        <p:blipFill>
          <a:blip r:embed="rId2"/>
          <a:stretch>
            <a:fillRect/>
          </a:stretch>
        </p:blipFill>
        <p:spPr>
          <a:xfrm>
            <a:off x="0" y="0"/>
            <a:ext cx="12192000" cy="6859779"/>
          </a:xfrm>
        </p:spPr>
      </p:pic>
      <p:sp>
        <p:nvSpPr>
          <p:cNvPr id="4" name="Text Placeholder 3">
            <a:extLst>
              <a:ext uri="{FF2B5EF4-FFF2-40B4-BE49-F238E27FC236}">
                <a16:creationId xmlns:a16="http://schemas.microsoft.com/office/drawing/2014/main" id="{52FE3273-8400-4394-BC0D-1EA15326E77B}"/>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29966567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2625"/>
            <a:ext cx="10826496" cy="369332"/>
          </a:xfrm>
        </p:spPr>
        <p:txBody>
          <a:bodyPr/>
          <a:lstStyle/>
          <a:p>
            <a:r>
              <a:rPr lang="en-US" b="0" dirty="0"/>
              <a:t>Virtual and Augmented Reality in Runtime</a:t>
            </a:r>
            <a:endParaRPr lang="en-US" dirty="0"/>
          </a:p>
        </p:txBody>
      </p:sp>
      <p:sp>
        <p:nvSpPr>
          <p:cNvPr id="5" name="Content Placeholder 3">
            <a:extLst>
              <a:ext uri="{FF2B5EF4-FFF2-40B4-BE49-F238E27FC236}">
                <a16:creationId xmlns:a16="http://schemas.microsoft.com/office/drawing/2014/main" id="{40C8D4E6-9C40-4913-9EAC-BBAF5C321AE8}"/>
              </a:ext>
            </a:extLst>
          </p:cNvPr>
          <p:cNvSpPr>
            <a:spLocks noGrp="1"/>
          </p:cNvSpPr>
          <p:nvPr>
            <p:ph sz="quarter" idx="4294967295"/>
          </p:nvPr>
        </p:nvSpPr>
        <p:spPr>
          <a:xfrm>
            <a:off x="911225" y="2366904"/>
            <a:ext cx="7551680" cy="2754490"/>
          </a:xfrm>
          <a:prstGeom prst="rect">
            <a:avLst/>
          </a:prstGeom>
        </p:spPr>
        <p:txBody>
          <a:bodyPr/>
          <a:lstStyle/>
          <a:p>
            <a:r>
              <a:rPr lang="en-US" b="0" dirty="0"/>
              <a:t>Private beta for .NET released November 15</a:t>
            </a:r>
          </a:p>
          <a:p>
            <a:r>
              <a:rPr lang="en-US" b="0" dirty="0"/>
              <a:t>Private beta for iOS released November 29</a:t>
            </a:r>
          </a:p>
          <a:p>
            <a:r>
              <a:rPr lang="en-US" b="0" dirty="0"/>
              <a:t>Private beta for Android - coming soon </a:t>
            </a:r>
          </a:p>
          <a:p>
            <a:endParaRPr lang="en-US" b="0" dirty="0"/>
          </a:p>
          <a:p>
            <a:endParaRPr lang="en-US" b="0" dirty="0"/>
          </a:p>
          <a:p>
            <a:endParaRPr lang="en-US" b="0" dirty="0"/>
          </a:p>
          <a:p>
            <a:endParaRPr lang="en-US" b="0" dirty="0"/>
          </a:p>
          <a:p>
            <a:r>
              <a:rPr lang="en-US" b="0" dirty="0"/>
              <a:t>Email </a:t>
            </a:r>
            <a:r>
              <a:rPr lang="en-US" b="0" dirty="0">
                <a:hlinkClick r:id="rId3"/>
              </a:rPr>
              <a:t>ArcGISRuntimeARVRBeta@esri.com</a:t>
            </a:r>
            <a:r>
              <a:rPr lang="en-US" b="0" dirty="0"/>
              <a:t> to request access</a:t>
            </a:r>
          </a:p>
        </p:txBody>
      </p:sp>
      <p:sp>
        <p:nvSpPr>
          <p:cNvPr id="14" name="Content Placeholder 3">
            <a:extLst>
              <a:ext uri="{FF2B5EF4-FFF2-40B4-BE49-F238E27FC236}">
                <a16:creationId xmlns:a16="http://schemas.microsoft.com/office/drawing/2014/main" id="{87FE3F6C-C497-4313-8FEB-13D58392E509}"/>
              </a:ext>
            </a:extLst>
          </p:cNvPr>
          <p:cNvSpPr>
            <a:spLocks noGrp="1"/>
          </p:cNvSpPr>
          <p:nvPr>
            <p:ph sz="quarter" idx="4294967295"/>
          </p:nvPr>
        </p:nvSpPr>
        <p:spPr>
          <a:xfrm>
            <a:off x="7559793" y="2797763"/>
            <a:ext cx="3762963" cy="1127007"/>
          </a:xfrm>
          <a:prstGeom prst="rect">
            <a:avLst/>
          </a:prstGeom>
        </p:spPr>
        <p:txBody>
          <a:bodyPr/>
          <a:lstStyle/>
          <a:p>
            <a:pPr marL="0" indent="0">
              <a:buNone/>
            </a:pPr>
            <a:r>
              <a:rPr lang="en-US" sz="7200" b="0" dirty="0">
                <a:latin typeface="Bodoni MT Black" panose="02070A03080606020203" pitchFamily="18" charset="0"/>
              </a:rPr>
              <a:t>VR/</a:t>
            </a:r>
            <a:r>
              <a:rPr lang="en-US" sz="7200" b="0" dirty="0">
                <a:solidFill>
                  <a:schemeClr val="bg2">
                    <a:lumMod val="40000"/>
                    <a:lumOff val="60000"/>
                  </a:schemeClr>
                </a:solidFill>
                <a:latin typeface="Bodoni MT Black" panose="02070A03080606020203" pitchFamily="18" charset="0"/>
              </a:rPr>
              <a:t>AR</a:t>
            </a:r>
          </a:p>
        </p:txBody>
      </p:sp>
    </p:spTree>
    <p:extLst>
      <p:ext uri="{BB962C8B-B14F-4D97-AF65-F5344CB8AC3E}">
        <p14:creationId xmlns:p14="http://schemas.microsoft.com/office/powerpoint/2010/main" val="14960207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2625"/>
            <a:ext cx="10826496" cy="369332"/>
          </a:xfrm>
        </p:spPr>
        <p:txBody>
          <a:bodyPr/>
          <a:lstStyle/>
          <a:p>
            <a:r>
              <a:rPr lang="en-US" b="0" dirty="0"/>
              <a:t>Maps App - 4 apps in 1</a:t>
            </a:r>
            <a:endParaRPr lang="en-US" dirty="0"/>
          </a:p>
        </p:txBody>
      </p:sp>
      <p:pic>
        <p:nvPicPr>
          <p:cNvPr id="5" name="Picture 4">
            <a:extLst>
              <a:ext uri="{FF2B5EF4-FFF2-40B4-BE49-F238E27FC236}">
                <a16:creationId xmlns:a16="http://schemas.microsoft.com/office/drawing/2014/main" id="{9BDB7ACD-14DC-4EC3-9A81-60269F90BA49}"/>
              </a:ext>
            </a:extLst>
          </p:cNvPr>
          <p:cNvPicPr>
            <a:picLocks noChangeAspect="1"/>
          </p:cNvPicPr>
          <p:nvPr/>
        </p:nvPicPr>
        <p:blipFill>
          <a:blip r:embed="rId3"/>
          <a:stretch>
            <a:fillRect/>
          </a:stretch>
        </p:blipFill>
        <p:spPr>
          <a:xfrm>
            <a:off x="1209792" y="1350904"/>
            <a:ext cx="9691511" cy="4845756"/>
          </a:xfrm>
          <a:prstGeom prst="rect">
            <a:avLst/>
          </a:prstGeom>
        </p:spPr>
      </p:pic>
    </p:spTree>
    <p:extLst>
      <p:ext uri="{BB962C8B-B14F-4D97-AF65-F5344CB8AC3E}">
        <p14:creationId xmlns:p14="http://schemas.microsoft.com/office/powerpoint/2010/main" val="159309458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2625"/>
            <a:ext cx="10826496" cy="369332"/>
          </a:xfrm>
        </p:spPr>
        <p:txBody>
          <a:bodyPr/>
          <a:lstStyle/>
          <a:p>
            <a:r>
              <a:rPr lang="en-US" b="0" dirty="0"/>
              <a:t>Runtime Example Apps</a:t>
            </a:r>
            <a:endParaRPr lang="en-US" dirty="0"/>
          </a:p>
        </p:txBody>
      </p:sp>
      <p:pic>
        <p:nvPicPr>
          <p:cNvPr id="6" name="Picture 5">
            <a:extLst>
              <a:ext uri="{FF2B5EF4-FFF2-40B4-BE49-F238E27FC236}">
                <a16:creationId xmlns:a16="http://schemas.microsoft.com/office/drawing/2014/main" id="{33650942-AFCC-4F8B-885A-8615A3BABD97}"/>
              </a:ext>
            </a:extLst>
          </p:cNvPr>
          <p:cNvPicPr>
            <a:picLocks noChangeAspect="1"/>
          </p:cNvPicPr>
          <p:nvPr/>
        </p:nvPicPr>
        <p:blipFill>
          <a:blip r:embed="rId3"/>
          <a:stretch>
            <a:fillRect/>
          </a:stretch>
        </p:blipFill>
        <p:spPr>
          <a:xfrm>
            <a:off x="1694140" y="1896176"/>
            <a:ext cx="8803465" cy="4902040"/>
          </a:xfrm>
          <a:prstGeom prst="rect">
            <a:avLst/>
          </a:prstGeom>
        </p:spPr>
      </p:pic>
      <p:sp>
        <p:nvSpPr>
          <p:cNvPr id="3" name="Rectangle 2">
            <a:extLst>
              <a:ext uri="{FF2B5EF4-FFF2-40B4-BE49-F238E27FC236}">
                <a16:creationId xmlns:a16="http://schemas.microsoft.com/office/drawing/2014/main" id="{641CE8DF-0AB6-4430-B0CB-72A2EB859DA4}"/>
              </a:ext>
            </a:extLst>
          </p:cNvPr>
          <p:cNvSpPr/>
          <p:nvPr/>
        </p:nvSpPr>
        <p:spPr>
          <a:xfrm>
            <a:off x="808054" y="1558746"/>
            <a:ext cx="5570756" cy="369332"/>
          </a:xfrm>
          <a:prstGeom prst="rect">
            <a:avLst/>
          </a:prstGeom>
        </p:spPr>
        <p:txBody>
          <a:bodyPr wrap="none">
            <a:spAutoFit/>
          </a:bodyPr>
          <a:lstStyle/>
          <a:p>
            <a:pPr marL="282575" lvl="1" indent="517525">
              <a:buNone/>
            </a:pPr>
            <a:r>
              <a:rPr lang="en-US" dirty="0">
                <a:hlinkClick r:id="rId4"/>
              </a:rPr>
              <a:t>https://developers.arcgis.com/example-apps/</a:t>
            </a:r>
            <a:endParaRPr lang="en-US" dirty="0"/>
          </a:p>
        </p:txBody>
      </p:sp>
    </p:spTree>
    <p:extLst>
      <p:ext uri="{BB962C8B-B14F-4D97-AF65-F5344CB8AC3E}">
        <p14:creationId xmlns:p14="http://schemas.microsoft.com/office/powerpoint/2010/main" val="3414573526"/>
      </p:ext>
    </p:extLst>
  </p:cSld>
  <p:clrMapOvr>
    <a:masterClrMapping/>
  </p:clrMapOvr>
  <p:transition spd="med">
    <p:fade/>
  </p:transition>
</p:sld>
</file>

<file path=ppt/theme/theme1.xml><?xml version="1.0" encoding="utf-8"?>
<a:theme xmlns:a="http://schemas.openxmlformats.org/drawingml/2006/main" name="Esri_Corporate_Template-Dark">
  <a:themeElements>
    <a:clrScheme name="Esri Branding Colors 2013_Blue Background 1">
      <a:dk1>
        <a:sysClr val="windowText" lastClr="000000"/>
      </a:dk1>
      <a:lt1>
        <a:sysClr val="window" lastClr="FFFFFF"/>
      </a:lt1>
      <a:dk2>
        <a:srgbClr val="007AC2"/>
      </a:dk2>
      <a:lt2>
        <a:srgbClr val="FFFF96"/>
      </a:lt2>
      <a:accent1>
        <a:srgbClr val="35AC46"/>
      </a:accent1>
      <a:accent2>
        <a:srgbClr val="AAD04B"/>
      </a:accent2>
      <a:accent3>
        <a:srgbClr val="F89927"/>
      </a:accent3>
      <a:accent4>
        <a:srgbClr val="00B9F2"/>
      </a:accent4>
      <a:accent5>
        <a:srgbClr val="8E499B"/>
      </a:accent5>
      <a:accent6>
        <a:srgbClr val="BE9969"/>
      </a:accent6>
      <a:hlink>
        <a:srgbClr val="C0E8FF"/>
      </a:hlink>
      <a:folHlink>
        <a:srgbClr val="81D0FF"/>
      </a:folHlink>
    </a:clrScheme>
    <a:fontScheme name="Esri-Arial">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1400" b="1" dirty="0">
            <a:solidFill>
              <a:srgbClr val="000000"/>
            </a:solidFill>
            <a:latin typeface="Arial" charset="0"/>
            <a:ea typeface="ＭＳ Ｐゴシック" pitchFamily="16" charset="-128"/>
            <a:cs typeface="ＭＳ Ｐゴシック" pitchFamily="-97" charset="-128"/>
          </a:defRPr>
        </a:defPPr>
      </a:lstStyle>
      <a:style>
        <a:lnRef idx="1">
          <a:schemeClr val="accent1"/>
        </a:lnRef>
        <a:fillRef idx="3">
          <a:schemeClr val="accent1"/>
        </a:fillRef>
        <a:effectRef idx="2">
          <a:schemeClr val="accent1"/>
        </a:effectRef>
        <a:fontRef idx="minor">
          <a:schemeClr val="lt1"/>
        </a:fontRef>
      </a:style>
    </a:spDef>
    <a:lnDef>
      <a:spPr bwMode="auto">
        <a:noFill/>
        <a:ln w="3175" cap="flat" cmpd="sng" algn="ctr">
          <a:solidFill>
            <a:srgbClr val="FF6600"/>
          </a:solidFill>
          <a:prstDash val="solid"/>
          <a:round/>
          <a:headEnd type="none" w="med" len="med"/>
          <a:tailEnd type="none" w="med" len="med"/>
        </a:ln>
        <a:effectLst/>
      </a:spPr>
      <a:bodyPr/>
      <a:lstStyle/>
    </a:lnDef>
    <a:txDef>
      <a:spPr>
        <a:noFill/>
        <a:effectLst/>
      </a:spPr>
      <a:bodyPr wrap="square" lIns="0" tIns="0" rIns="0" bIns="0" rtlCol="0">
        <a:noAutofit/>
      </a:bodyPr>
      <a:lstStyle>
        <a:defPPr algn="l" eaLnBrk="0" hangingPunct="0">
          <a:lnSpc>
            <a:spcPts val="1800"/>
          </a:lnSpc>
          <a:defRPr sz="1400" b="1" dirty="0" smtClean="0">
            <a:ea typeface="+mn-ea"/>
            <a:cs typeface="+mn-cs"/>
          </a:defRPr>
        </a:defPPr>
      </a:lstStyle>
    </a:txDef>
  </a:objectDefaults>
  <a:extraClrSchemeLst/>
  <a:extLst>
    <a:ext uri="{05A4C25C-085E-4340-85A3-A5531E510DB2}">
      <thm15:themeFamily xmlns:thm15="http://schemas.microsoft.com/office/thememl/2012/main" name="Esri_Corporate_Template-Dark" id="{62A57839-816C-DD40-89BF-1C32BC75980C}" vid="{B3749CB9-E79A-FB42-8D76-A7C3AB67D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EsriMapsInfo xmlns="ESRI.ArcGIS.Mapping.OfficeIntegration.PowerPointInfo">
  <Version>Version1</Version>
  <RequiresSignIn>False</RequiresSignIn>
</EsriMapsInfo>
</file>

<file path=customXml/item10.xml><?xml version="1.0" encoding="utf-8"?>
<EsriMapsInfo xmlns="ESRI.ArcGIS.Mapping.OfficeIntegration.PowerPointInfo">
  <Version>Version1</Version>
  <RequiresSignIn>False</RequiresSignIn>
</EsriMapsInfo>
</file>

<file path=customXml/item11.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5.xml><?xml version="1.0" encoding="utf-8"?>
<EsriMapsInfo xmlns="ESRI.ArcGIS.Mapping.OfficeIntegration.PowerPointInfo">
  <Version>Version1</Version>
  <RequiresSignIn>False</RequiresSignIn>
</EsriMapsInfo>
</file>

<file path=customXml/item16.xml><?xml version="1.0" encoding="utf-8"?>
<EsriMapsInfo xmlns="ESRI.ArcGIS.Mapping.OfficeIntegration.PowerPointInfo">
  <Version>Version1</Version>
  <RequiresSignIn>False</RequiresSignIn>
</EsriMapsInfo>
</file>

<file path=customXml/item17.xml><?xml version="1.0" encoding="utf-8"?>
<EsriMapsInfo xmlns="ESRI.ArcGIS.Mapping.OfficeIntegration.PowerPointInfo">
  <Version>Version1</Version>
  <RequiresSignIn>False</RequiresSignIn>
</EsriMapsInfo>
</file>

<file path=customXml/item18.xml><?xml version="1.0" encoding="utf-8"?>
<EsriMapsInfo xmlns="ESRI.ArcGIS.Mapping.OfficeIntegration.PowerPointInfo">
  <Version>Version1</Version>
  <RequiresSignIn>False</RequiresSignIn>
</EsriMapsInfo>
</file>

<file path=customXml/item19.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20.xml><?xml version="1.0" encoding="utf-8"?>
<EsriMapsInfo xmlns="ESRI.ArcGIS.Mapping.OfficeIntegration.PowerPointInfo">
  <Version>Version1</Version>
  <RequiresSignIn>False</RequiresSignIn>
</EsriMapsInfo>
</file>

<file path=customXml/item21.xml><?xml version="1.0" encoding="utf-8"?>
<EsriMapsInfo xmlns="ESRI.ArcGIS.Mapping.OfficeIntegration.PowerPointInfo">
  <Version>Version1</Version>
  <RequiresSignIn>False</RequiresSignIn>
</EsriMapsInfo>
</file>

<file path=customXml/item22.xml><?xml version="1.0" encoding="utf-8"?>
<EsriMapsInfo xmlns="ESRI.ArcGIS.Mapping.OfficeIntegration.PowerPointInfo">
  <Version>Version1</Version>
  <RequiresSignIn>False</RequiresSignIn>
</EsriMapsInfo>
</file>

<file path=customXml/item23.xml><?xml version="1.0" encoding="utf-8"?>
<EsriMapsInfo xmlns="ESRI.ArcGIS.Mapping.OfficeIntegration.PowerPointInfo">
  <Version>Version1</Version>
  <RequiresSignIn>False</RequiresSignIn>
</EsriMapsInfo>
</file>

<file path=customXml/item24.xml><?xml version="1.0" encoding="utf-8"?>
<EsriMapsInfo xmlns="ESRI.ArcGIS.Mapping.OfficeIntegration.PowerPointInfo">
  <Version>Version1</Version>
  <RequiresSignIn>False</RequiresSignIn>
</EsriMapsInfo>
</file>

<file path=customXml/item25.xml><?xml version="1.0" encoding="utf-8"?>
<EsriMapsInfo xmlns="ESRI.ArcGIS.Mapping.OfficeIntegration.PowerPointInfo">
  <Version>Version1</Version>
  <RequiresSignIn>False</RequiresSignIn>
</EsriMapsInfo>
</file>

<file path=customXml/item26.xml><?xml version="1.0" encoding="utf-8"?>
<EsriMapsInfo xmlns="ESRI.ArcGIS.Mapping.OfficeIntegration.PowerPointInfo">
  <Version>Version1</Version>
  <RequiresSignIn>False</RequiresSignIn>
</EsriMapsInfo>
</file>

<file path=customXml/item27.xml><?xml version="1.0" encoding="utf-8"?>
<EsriMapsInfo xmlns="ESRI.ArcGIS.Mapping.OfficeIntegration.PowerPointInfo">
  <Version>Version1</Version>
  <RequiresSignIn>False</RequiresSignIn>
</EsriMapsInfo>
</file>

<file path=customXml/item28.xml><?xml version="1.0" encoding="utf-8"?>
<ct:contentTypeSchema xmlns:ct="http://schemas.microsoft.com/office/2006/metadata/contentType" xmlns:ma="http://schemas.microsoft.com/office/2006/metadata/properties/metaAttributes" ct:_="" ma:_="" ma:contentTypeName="Document" ma:contentTypeID="0x0101007CCB09B909685840A5AA5DC537182835" ma:contentTypeVersion="1" ma:contentTypeDescription="Create a new document." ma:contentTypeScope="" ma:versionID="647b6714bcbd012a02104274568241a2">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9.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30.xml><?xml version="1.0" encoding="utf-8"?>
<EsriMapsInfo xmlns="ESRI.ArcGIS.Mapping.OfficeIntegration.PowerPointInfo">
  <Version>Version1</Version>
  <RequiresSignIn>False</RequiresSignIn>
</EsriMapsInfo>
</file>

<file path=customXml/item31.xml><?xml version="1.0" encoding="utf-8"?>
<EsriMapsInfo xmlns="ESRI.ArcGIS.Mapping.OfficeIntegration.PowerPointInfo">
  <Version>Version1</Version>
  <RequiresSignIn>False</RequiresSignIn>
</EsriMapsInfo>
</file>

<file path=customXml/item32.xml><?xml version="1.0" encoding="utf-8"?>
<EsriMapsInfo xmlns="ESRI.ArcGIS.Mapping.OfficeIntegration.PowerPointInfo">
  <Version>Version1</Version>
  <RequiresSignIn>False</RequiresSignIn>
</EsriMapsInfo>
</file>

<file path=customXml/item33.xml><?xml version="1.0" encoding="utf-8"?>
<EsriMapsInfo xmlns="ESRI.ArcGIS.Mapping.OfficeIntegration.PowerPointInfo">
  <Version>Version1</Version>
  <RequiresSignIn>False</RequiresSignIn>
</EsriMapsInfo>
</file>

<file path=customXml/item34.xml><?xml version="1.0" encoding="utf-8"?>
<EsriMapsInfo xmlns="ESRI.ArcGIS.Mapping.OfficeIntegration.PowerPointInfo">
  <Version>Version1</Version>
  <RequiresSignIn>False</RequiresSignIn>
</EsriMapsInfo>
</file>

<file path=customXml/item35.xml><?xml version="1.0" encoding="utf-8"?>
<EsriMapsInfo xmlns="ESRI.ArcGIS.Mapping.OfficeIntegration.PowerPointInfo">
  <Version>Version1</Version>
  <RequiresSignIn>False</RequiresSignIn>
</EsriMapsInfo>
</file>

<file path=customXml/item36.xml><?xml version="1.0" encoding="utf-8"?>
<EsriMapsInfo xmlns="ESRI.ArcGIS.Mapping.OfficeIntegration.PowerPointInfo">
  <Version>Version1</Version>
  <RequiresSignIn>False</RequiresSignIn>
</EsriMapsInfo>
</file>

<file path=customXml/item37.xml><?xml version="1.0" encoding="utf-8"?>
<EsriMapsInfo xmlns="ESRI.ArcGIS.Mapping.OfficeIntegration.PowerPointInfo">
  <Version>Version1</Version>
  <RequiresSignIn>False</RequiresSignIn>
</EsriMapsInfo>
</file>

<file path=customXml/item38.xml><?xml version="1.0" encoding="utf-8"?>
<EsriMapsInfo xmlns="ESRI.ArcGIS.Mapping.OfficeIntegration.PowerPointInfo">
  <Version>Version1</Version>
  <RequiresSignIn>False</RequiresSignIn>
</EsriMapsInfo>
</file>

<file path=customXml/item39.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40.xml><?xml version="1.0" encoding="utf-8"?>
<EsriMapsInfo xmlns="ESRI.ArcGIS.Mapping.OfficeIntegration.PowerPointInfo">
  <Version>Version1</Version>
  <RequiresSignIn>False</RequiresSignIn>
</EsriMapsInfo>
</file>

<file path=customXml/item41.xml><?xml version="1.0" encoding="utf-8"?>
<EsriMapsInfo xmlns="ESRI.ArcGIS.Mapping.OfficeIntegration.PowerPointInfo">
  <Version>Version1</Version>
  <RequiresSignIn>False</RequiresSignIn>
</EsriMapsInfo>
</file>

<file path=customXml/item42.xml><?xml version="1.0" encoding="utf-8"?>
<EsriMapsInfo xmlns="ESRI.ArcGIS.Mapping.OfficeIntegration.PowerPointInfo">
  <Version>Version1</Version>
  <RequiresSignIn>False</RequiresSignIn>
</EsriMapsInfo>
</file>

<file path=customXml/item43.xml><?xml version="1.0" encoding="utf-8"?>
<EsriMapsInfo xmlns="ESRI.ArcGIS.Mapping.OfficeIntegration.PowerPointInfo">
  <Version>Version1</Version>
  <RequiresSignIn>False</RequiresSignIn>
</EsriMapsInfo>
</file>

<file path=customXml/item4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45.xml><?xml version="1.0" encoding="utf-8"?>
<EsriMapsInfo xmlns="ESRI.ArcGIS.Mapping.OfficeIntegration.PowerPointInfo">
  <Version>Version1</Version>
  <RequiresSignIn>False</RequiresSignIn>
</EsriMapsInfo>
</file>

<file path=customXml/item46.xml><?xml version="1.0" encoding="utf-8"?>
<EsriMapsInfo xmlns="ESRI.ArcGIS.Mapping.OfficeIntegration.PowerPointInfo">
  <Version>Version1</Version>
  <RequiresSignIn>False</RequiresSignIn>
</EsriMapsInfo>
</file>

<file path=customXml/item47.xml><?xml version="1.0" encoding="utf-8"?>
<EsriMapsInfo xmlns="ESRI.ArcGIS.Mapping.OfficeIntegration.PowerPointInfo">
  <Version>Version1</Version>
  <RequiresSignIn>False</RequiresSignIn>
</EsriMapsInfo>
</file>

<file path=customXml/item48.xml><?xml version="1.0" encoding="utf-8"?>
<EsriMapsInfo xmlns="ESRI.ArcGIS.Mapping.OfficeIntegration.PowerPointInfo">
  <Version>Version1</Version>
  <RequiresSignIn>False</RequiresSignIn>
</EsriMapsInfo>
</file>

<file path=customXml/item49.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50.xml><?xml version="1.0" encoding="utf-8"?>
<EsriMapsInfo xmlns="ESRI.ArcGIS.Mapping.OfficeIntegration.PowerPointInfo">
  <Version>Version1</Version>
  <RequiresSignIn>False</RequiresSignIn>
</EsriMapsInfo>
</file>

<file path=customXml/item51.xml><?xml version="1.0" encoding="utf-8"?>
<EsriMapsInfo xmlns="ESRI.ArcGIS.Mapping.OfficeIntegration.PowerPointInfo">
  <Version>Version1</Version>
  <RequiresSignIn>False</RequiresSignIn>
</EsriMapsInfo>
</file>

<file path=customXml/item52.xml><?xml version="1.0" encoding="utf-8"?>
<EsriMapsInfo xmlns="ESRI.ArcGIS.Mapping.OfficeIntegration.PowerPointInfo">
  <Version>Version1</Version>
  <RequiresSignIn>False</RequiresSignIn>
</EsriMapsInfo>
</file>

<file path=customXml/item53.xml><?xml version="1.0" encoding="utf-8"?>
<EsriMapsInfo xmlns="ESRI.ArcGIS.Mapping.OfficeIntegration.PowerPointInfo">
  <Version>Version1</Version>
  <RequiresSignIn>False</RequiresSignIn>
</EsriMapsInfo>
</file>

<file path=customXml/item54.xml><?xml version="1.0" encoding="utf-8"?>
<EsriMapsInfo xmlns="ESRI.ArcGIS.Mapping.OfficeIntegration.PowerPointInfo">
  <Version>Version1</Version>
  <RequiresSignIn>False</RequiresSignIn>
</EsriMapsInfo>
</file>

<file path=customXml/item55.xml><?xml version="1.0" encoding="utf-8"?>
<EsriMapsInfo xmlns="ESRI.ArcGIS.Mapping.OfficeIntegration.PowerPointInfo">
  <Version>Version1</Version>
  <RequiresSignIn>False</RequiresSignIn>
</EsriMapsInfo>
</file>

<file path=customXml/item56.xml><?xml version="1.0" encoding="utf-8"?>
<EsriMapsInfo xmlns="ESRI.ArcGIS.Mapping.OfficeIntegration.PowerPointInfo">
  <Version>Version1</Version>
  <RequiresSignIn>False</RequiresSignIn>
</EsriMapsInfo>
</file>

<file path=customXml/item57.xml><?xml version="1.0" encoding="utf-8"?>
<EsriMapsInfo xmlns="ESRI.ArcGIS.Mapping.OfficeIntegration.PowerPointInfo">
  <Version>Version1</Version>
  <RequiresSignIn>False</RequiresSignIn>
</EsriMapsInfo>
</file>

<file path=customXml/item58.xml><?xml version="1.0" encoding="utf-8"?>
<EsriMapsInfo xmlns="ESRI.ArcGIS.Mapping.OfficeIntegration.PowerPointInfo">
  <Version>Version1</Version>
  <RequiresSignIn>False</RequiresSignIn>
</EsriMapsInfo>
</file>

<file path=customXml/item59.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60.xml><?xml version="1.0" encoding="utf-8"?>
<EsriMapsInfo xmlns="ESRI.ArcGIS.Mapping.OfficeIntegration.PowerPointInfo">
  <Version>Version1</Version>
  <RequiresSignIn>False</RequiresSignIn>
</EsriMapsInfo>
</file>

<file path=customXml/item61.xml><?xml version="1.0" encoding="utf-8"?>
<EsriMapsInfo xmlns="ESRI.ArcGIS.Mapping.OfficeIntegration.PowerPointInfo">
  <Version>Version1</Version>
  <RequiresSignIn>False</RequiresSignIn>
</EsriMapsInfo>
</file>

<file path=customXml/item62.xml><?xml version="1.0" encoding="utf-8"?>
<EsriMapsInfo xmlns="ESRI.ArcGIS.Mapping.OfficeIntegration.PowerPointInfo">
  <Version>Version1</Version>
  <RequiresSignIn>False</RequiresSignIn>
</EsriMapsInfo>
</file>

<file path=customXml/item63.xml><?xml version="1.0" encoding="utf-8"?>
<EsriMapsInfo xmlns="ESRI.ArcGIS.Mapping.OfficeIntegration.PowerPointInfo">
  <Version>Version1</Version>
  <RequiresSignIn>False</RequiresSignIn>
</EsriMapsInfo>
</file>

<file path=customXml/item64.xml><?xml version="1.0" encoding="utf-8"?>
<EsriMapsInfo xmlns="ESRI.ArcGIS.Mapping.OfficeIntegration.PowerPointInfo">
  <Version>Version1</Version>
  <RequiresSignIn>False</RequiresSignIn>
</EsriMapsInfo>
</file>

<file path=customXml/item65.xml><?xml version="1.0" encoding="utf-8"?>
<?mso-contentType ?>
<FormTemplates xmlns="http://schemas.microsoft.com/sharepoint/v3/contenttype/forms">
  <Display>DocumentLibraryForm</Display>
  <Edit>DocumentLibraryForm</Edit>
  <New>DocumentLibraryForm</New>
</FormTemplates>
</file>

<file path=customXml/item66.xml><?xml version="1.0" encoding="utf-8"?>
<EsriMapsInfo xmlns="ESRI.ArcGIS.Mapping.OfficeIntegration.PowerPointInfo">
  <Version>Version1</Version>
  <RequiresSignIn>False</RequiresSignIn>
</EsriMapsInfo>
</file>

<file path=customXml/item67.xml><?xml version="1.0" encoding="utf-8"?>
<EsriMapsInfo xmlns="ESRI.ArcGIS.Mapping.OfficeIntegration.PowerPointInfo">
  <Version>Version1</Version>
  <RequiresSignIn>False</RequiresSignIn>
</EsriMapsInfo>
</file>

<file path=customXml/item68.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9.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55235559-86B9-428B-8DAF-8EE6262226D5}">
  <ds:schemaRefs>
    <ds:schemaRef ds:uri="ESRI.ArcGIS.Mapping.OfficeIntegration.PowerPointInfo"/>
  </ds:schemaRefs>
</ds:datastoreItem>
</file>

<file path=customXml/itemProps10.xml><?xml version="1.0" encoding="utf-8"?>
<ds:datastoreItem xmlns:ds="http://schemas.openxmlformats.org/officeDocument/2006/customXml" ds:itemID="{096117C4-1661-4D3B-B9F6-BC19E0F3E90B}">
  <ds:schemaRefs>
    <ds:schemaRef ds:uri="ESRI.ArcGIS.Mapping.OfficeIntegration.PowerPointInfo"/>
  </ds:schemaRefs>
</ds:datastoreItem>
</file>

<file path=customXml/itemProps11.xml><?xml version="1.0" encoding="utf-8"?>
<ds:datastoreItem xmlns:ds="http://schemas.openxmlformats.org/officeDocument/2006/customXml" ds:itemID="{D32008F3-64AC-45EB-A05B-F6120AE62290}">
  <ds:schemaRefs>
    <ds:schemaRef ds:uri="ESRI.ArcGIS.Mapping.OfficeIntegration.PowerPointInfo"/>
  </ds:schemaRefs>
</ds:datastoreItem>
</file>

<file path=customXml/itemProps12.xml><?xml version="1.0" encoding="utf-8"?>
<ds:datastoreItem xmlns:ds="http://schemas.openxmlformats.org/officeDocument/2006/customXml" ds:itemID="{4ADFB73A-380D-41FC-8C37-7155886326FA}">
  <ds:schemaRefs>
    <ds:schemaRef ds:uri="ESRI.ArcGIS.Mapping.OfficeIntegration.PowerPointInfo"/>
  </ds:schemaRefs>
</ds:datastoreItem>
</file>

<file path=customXml/itemProps13.xml><?xml version="1.0" encoding="utf-8"?>
<ds:datastoreItem xmlns:ds="http://schemas.openxmlformats.org/officeDocument/2006/customXml" ds:itemID="{C4AF463C-FA8B-436D-9853-3318650FDAB8}">
  <ds:schemaRefs>
    <ds:schemaRef ds:uri="ESRI.ArcGIS.Mapping.OfficeIntegration.PowerPointInfo"/>
  </ds:schemaRefs>
</ds:datastoreItem>
</file>

<file path=customXml/itemProps14.xml><?xml version="1.0" encoding="utf-8"?>
<ds:datastoreItem xmlns:ds="http://schemas.openxmlformats.org/officeDocument/2006/customXml" ds:itemID="{E559A846-F914-4753-A2DC-D33AFE44114C}">
  <ds:schemaRefs>
    <ds:schemaRef ds:uri="ESRI.ArcGIS.Mapping.OfficeIntegration.PowerPointInfo"/>
  </ds:schemaRefs>
</ds:datastoreItem>
</file>

<file path=customXml/itemProps15.xml><?xml version="1.0" encoding="utf-8"?>
<ds:datastoreItem xmlns:ds="http://schemas.openxmlformats.org/officeDocument/2006/customXml" ds:itemID="{2C9ABD96-756D-41D3-909F-6F7B4C6B6E1F}">
  <ds:schemaRefs>
    <ds:schemaRef ds:uri="ESRI.ArcGIS.Mapping.OfficeIntegration.PowerPointInfo"/>
  </ds:schemaRefs>
</ds:datastoreItem>
</file>

<file path=customXml/itemProps16.xml><?xml version="1.0" encoding="utf-8"?>
<ds:datastoreItem xmlns:ds="http://schemas.openxmlformats.org/officeDocument/2006/customXml" ds:itemID="{3A5DA3C3-46A0-47F8-855A-99C7684A98A2}">
  <ds:schemaRefs>
    <ds:schemaRef ds:uri="ESRI.ArcGIS.Mapping.OfficeIntegration.PowerPointInfo"/>
  </ds:schemaRefs>
</ds:datastoreItem>
</file>

<file path=customXml/itemProps17.xml><?xml version="1.0" encoding="utf-8"?>
<ds:datastoreItem xmlns:ds="http://schemas.openxmlformats.org/officeDocument/2006/customXml" ds:itemID="{E47732B9-9C1B-4723-B4AA-A21238C5DF44}">
  <ds:schemaRefs>
    <ds:schemaRef ds:uri="ESRI.ArcGIS.Mapping.OfficeIntegration.PowerPointInfo"/>
  </ds:schemaRefs>
</ds:datastoreItem>
</file>

<file path=customXml/itemProps18.xml><?xml version="1.0" encoding="utf-8"?>
<ds:datastoreItem xmlns:ds="http://schemas.openxmlformats.org/officeDocument/2006/customXml" ds:itemID="{4ADFB689-BC87-4869-ADD0-8C3555150450}">
  <ds:schemaRefs>
    <ds:schemaRef ds:uri="ESRI.ArcGIS.Mapping.OfficeIntegration.PowerPointInfo"/>
  </ds:schemaRefs>
</ds:datastoreItem>
</file>

<file path=customXml/itemProps19.xml><?xml version="1.0" encoding="utf-8"?>
<ds:datastoreItem xmlns:ds="http://schemas.openxmlformats.org/officeDocument/2006/customXml" ds:itemID="{9DC677B7-6D9E-42B7-AD1F-75D1804EAF7D}">
  <ds:schemaRefs>
    <ds:schemaRef ds:uri="ESRI.ArcGIS.Mapping.OfficeIntegration.PowerPointInfo"/>
  </ds:schemaRefs>
</ds:datastoreItem>
</file>

<file path=customXml/itemProps2.xml><?xml version="1.0" encoding="utf-8"?>
<ds:datastoreItem xmlns:ds="http://schemas.openxmlformats.org/officeDocument/2006/customXml" ds:itemID="{039A5E78-EC42-40DE-A05E-1C7FCA140310}">
  <ds:schemaRefs>
    <ds:schemaRef ds:uri="ESRI.ArcGIS.Mapping.OfficeIntegration.PowerPointInfo"/>
  </ds:schemaRefs>
</ds:datastoreItem>
</file>

<file path=customXml/itemProps20.xml><?xml version="1.0" encoding="utf-8"?>
<ds:datastoreItem xmlns:ds="http://schemas.openxmlformats.org/officeDocument/2006/customXml" ds:itemID="{D4E2A01F-BEC1-4558-9AD1-A87ED70D910B}">
  <ds:schemaRefs>
    <ds:schemaRef ds:uri="ESRI.ArcGIS.Mapping.OfficeIntegration.PowerPointInfo"/>
  </ds:schemaRefs>
</ds:datastoreItem>
</file>

<file path=customXml/itemProps21.xml><?xml version="1.0" encoding="utf-8"?>
<ds:datastoreItem xmlns:ds="http://schemas.openxmlformats.org/officeDocument/2006/customXml" ds:itemID="{352E5095-9B98-4AF0-9861-BDC020ABBCFC}">
  <ds:schemaRefs>
    <ds:schemaRef ds:uri="ESRI.ArcGIS.Mapping.OfficeIntegration.PowerPointInfo"/>
  </ds:schemaRefs>
</ds:datastoreItem>
</file>

<file path=customXml/itemProps22.xml><?xml version="1.0" encoding="utf-8"?>
<ds:datastoreItem xmlns:ds="http://schemas.openxmlformats.org/officeDocument/2006/customXml" ds:itemID="{C1BF2448-6CBA-44DB-9E22-BED59BA834DF}">
  <ds:schemaRefs>
    <ds:schemaRef ds:uri="ESRI.ArcGIS.Mapping.OfficeIntegration.PowerPointInfo"/>
  </ds:schemaRefs>
</ds:datastoreItem>
</file>

<file path=customXml/itemProps23.xml><?xml version="1.0" encoding="utf-8"?>
<ds:datastoreItem xmlns:ds="http://schemas.openxmlformats.org/officeDocument/2006/customXml" ds:itemID="{F29452FE-972E-43F8-B54C-969F4C69C00B}">
  <ds:schemaRefs>
    <ds:schemaRef ds:uri="ESRI.ArcGIS.Mapping.OfficeIntegration.PowerPointInfo"/>
  </ds:schemaRefs>
</ds:datastoreItem>
</file>

<file path=customXml/itemProps24.xml><?xml version="1.0" encoding="utf-8"?>
<ds:datastoreItem xmlns:ds="http://schemas.openxmlformats.org/officeDocument/2006/customXml" ds:itemID="{9E8787D6-C7B8-48EC-8C13-4069AE6320BD}">
  <ds:schemaRefs>
    <ds:schemaRef ds:uri="ESRI.ArcGIS.Mapping.OfficeIntegration.PowerPointInfo"/>
  </ds:schemaRefs>
</ds:datastoreItem>
</file>

<file path=customXml/itemProps25.xml><?xml version="1.0" encoding="utf-8"?>
<ds:datastoreItem xmlns:ds="http://schemas.openxmlformats.org/officeDocument/2006/customXml" ds:itemID="{998905D7-FE59-48DE-A74A-5B0009B7827F}">
  <ds:schemaRefs>
    <ds:schemaRef ds:uri="ESRI.ArcGIS.Mapping.OfficeIntegration.PowerPointInfo"/>
  </ds:schemaRefs>
</ds:datastoreItem>
</file>

<file path=customXml/itemProps26.xml><?xml version="1.0" encoding="utf-8"?>
<ds:datastoreItem xmlns:ds="http://schemas.openxmlformats.org/officeDocument/2006/customXml" ds:itemID="{B0302D17-5923-4CC0-9EB4-0E57930F5A8E}">
  <ds:schemaRefs>
    <ds:schemaRef ds:uri="ESRI.ArcGIS.Mapping.OfficeIntegration.PowerPointInfo"/>
  </ds:schemaRefs>
</ds:datastoreItem>
</file>

<file path=customXml/itemProps27.xml><?xml version="1.0" encoding="utf-8"?>
<ds:datastoreItem xmlns:ds="http://schemas.openxmlformats.org/officeDocument/2006/customXml" ds:itemID="{A77C5B54-CA1C-4010-8D5D-ED406825EBB7}">
  <ds:schemaRefs>
    <ds:schemaRef ds:uri="ESRI.ArcGIS.Mapping.OfficeIntegration.PowerPointInfo"/>
  </ds:schemaRefs>
</ds:datastoreItem>
</file>

<file path=customXml/itemProps28.xml><?xml version="1.0" encoding="utf-8"?>
<ds:datastoreItem xmlns:ds="http://schemas.openxmlformats.org/officeDocument/2006/customXml" ds:itemID="{8B8D6152-B933-4294-8151-3CF2A1B01F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9.xml><?xml version="1.0" encoding="utf-8"?>
<ds:datastoreItem xmlns:ds="http://schemas.openxmlformats.org/officeDocument/2006/customXml" ds:itemID="{94844715-80D4-4BDB-8DF0-52D9314E2485}">
  <ds:schemaRefs>
    <ds:schemaRef ds:uri="ESRI.ArcGIS.Mapping.OfficeIntegration.PowerPointInfo"/>
  </ds:schemaRefs>
</ds:datastoreItem>
</file>

<file path=customXml/itemProps3.xml><?xml version="1.0" encoding="utf-8"?>
<ds:datastoreItem xmlns:ds="http://schemas.openxmlformats.org/officeDocument/2006/customXml" ds:itemID="{905F88FE-324F-4FBE-89BB-9CEE04D6CACF}">
  <ds:schemaRefs>
    <ds:schemaRef ds:uri="ESRI.ArcGIS.Mapping.OfficeIntegration.PowerPointInfo"/>
  </ds:schemaRefs>
</ds:datastoreItem>
</file>

<file path=customXml/itemProps30.xml><?xml version="1.0" encoding="utf-8"?>
<ds:datastoreItem xmlns:ds="http://schemas.openxmlformats.org/officeDocument/2006/customXml" ds:itemID="{DA46DABE-45F1-4E65-A939-497CB70F357D}">
  <ds:schemaRefs>
    <ds:schemaRef ds:uri="ESRI.ArcGIS.Mapping.OfficeIntegration.PowerPointInfo"/>
  </ds:schemaRefs>
</ds:datastoreItem>
</file>

<file path=customXml/itemProps31.xml><?xml version="1.0" encoding="utf-8"?>
<ds:datastoreItem xmlns:ds="http://schemas.openxmlformats.org/officeDocument/2006/customXml" ds:itemID="{16EF6D11-DC4F-410C-A4BF-DF081B432591}">
  <ds:schemaRefs>
    <ds:schemaRef ds:uri="ESRI.ArcGIS.Mapping.OfficeIntegration.PowerPointInfo"/>
  </ds:schemaRefs>
</ds:datastoreItem>
</file>

<file path=customXml/itemProps32.xml><?xml version="1.0" encoding="utf-8"?>
<ds:datastoreItem xmlns:ds="http://schemas.openxmlformats.org/officeDocument/2006/customXml" ds:itemID="{7147CA22-2BC4-4917-83D2-7CA4C34A80D4}">
  <ds:schemaRefs>
    <ds:schemaRef ds:uri="ESRI.ArcGIS.Mapping.OfficeIntegration.PowerPointInfo"/>
  </ds:schemaRefs>
</ds:datastoreItem>
</file>

<file path=customXml/itemProps33.xml><?xml version="1.0" encoding="utf-8"?>
<ds:datastoreItem xmlns:ds="http://schemas.openxmlformats.org/officeDocument/2006/customXml" ds:itemID="{B7E6AAC2-10E8-4F0C-BCC5-34BD332F8972}">
  <ds:schemaRefs>
    <ds:schemaRef ds:uri="ESRI.ArcGIS.Mapping.OfficeIntegration.PowerPointInfo"/>
  </ds:schemaRefs>
</ds:datastoreItem>
</file>

<file path=customXml/itemProps34.xml><?xml version="1.0" encoding="utf-8"?>
<ds:datastoreItem xmlns:ds="http://schemas.openxmlformats.org/officeDocument/2006/customXml" ds:itemID="{22A42D4B-0AAE-44C9-A2EF-48BDE1C5260A}">
  <ds:schemaRefs>
    <ds:schemaRef ds:uri="ESRI.ArcGIS.Mapping.OfficeIntegration.PowerPointInfo"/>
  </ds:schemaRefs>
</ds:datastoreItem>
</file>

<file path=customXml/itemProps35.xml><?xml version="1.0" encoding="utf-8"?>
<ds:datastoreItem xmlns:ds="http://schemas.openxmlformats.org/officeDocument/2006/customXml" ds:itemID="{8EED6C1C-A455-42E4-8CBE-649F5A755068}">
  <ds:schemaRefs>
    <ds:schemaRef ds:uri="ESRI.ArcGIS.Mapping.OfficeIntegration.PowerPointInfo"/>
  </ds:schemaRefs>
</ds:datastoreItem>
</file>

<file path=customXml/itemProps36.xml><?xml version="1.0" encoding="utf-8"?>
<ds:datastoreItem xmlns:ds="http://schemas.openxmlformats.org/officeDocument/2006/customXml" ds:itemID="{86B5FFB5-BF2F-45EA-BC75-C41726A8F251}">
  <ds:schemaRefs>
    <ds:schemaRef ds:uri="ESRI.ArcGIS.Mapping.OfficeIntegration.PowerPointInfo"/>
  </ds:schemaRefs>
</ds:datastoreItem>
</file>

<file path=customXml/itemProps37.xml><?xml version="1.0" encoding="utf-8"?>
<ds:datastoreItem xmlns:ds="http://schemas.openxmlformats.org/officeDocument/2006/customXml" ds:itemID="{328DCA66-548E-4424-83E1-09FFD45EE4B0}">
  <ds:schemaRefs>
    <ds:schemaRef ds:uri="ESRI.ArcGIS.Mapping.OfficeIntegration.PowerPointInfo"/>
  </ds:schemaRefs>
</ds:datastoreItem>
</file>

<file path=customXml/itemProps38.xml><?xml version="1.0" encoding="utf-8"?>
<ds:datastoreItem xmlns:ds="http://schemas.openxmlformats.org/officeDocument/2006/customXml" ds:itemID="{EB8D7141-3508-4B4E-8051-37E3E4C09D17}">
  <ds:schemaRefs>
    <ds:schemaRef ds:uri="ESRI.ArcGIS.Mapping.OfficeIntegration.PowerPointInfo"/>
  </ds:schemaRefs>
</ds:datastoreItem>
</file>

<file path=customXml/itemProps39.xml><?xml version="1.0" encoding="utf-8"?>
<ds:datastoreItem xmlns:ds="http://schemas.openxmlformats.org/officeDocument/2006/customXml" ds:itemID="{F6EFD530-1E3E-47B8-A55C-19EC63E3C655}">
  <ds:schemaRefs>
    <ds:schemaRef ds:uri="ESRI.ArcGIS.Mapping.OfficeIntegration.PowerPointInfo"/>
  </ds:schemaRefs>
</ds:datastoreItem>
</file>

<file path=customXml/itemProps4.xml><?xml version="1.0" encoding="utf-8"?>
<ds:datastoreItem xmlns:ds="http://schemas.openxmlformats.org/officeDocument/2006/customXml" ds:itemID="{5A1E471A-DB16-4174-9D85-6F159A344CDB}">
  <ds:schemaRefs>
    <ds:schemaRef ds:uri="ESRI.ArcGIS.Mapping.OfficeIntegration.PowerPointInfo"/>
  </ds:schemaRefs>
</ds:datastoreItem>
</file>

<file path=customXml/itemProps40.xml><?xml version="1.0" encoding="utf-8"?>
<ds:datastoreItem xmlns:ds="http://schemas.openxmlformats.org/officeDocument/2006/customXml" ds:itemID="{71658D62-F010-45F1-9326-EDC465FED48E}">
  <ds:schemaRefs>
    <ds:schemaRef ds:uri="ESRI.ArcGIS.Mapping.OfficeIntegration.PowerPointInfo"/>
  </ds:schemaRefs>
</ds:datastoreItem>
</file>

<file path=customXml/itemProps41.xml><?xml version="1.0" encoding="utf-8"?>
<ds:datastoreItem xmlns:ds="http://schemas.openxmlformats.org/officeDocument/2006/customXml" ds:itemID="{2672FF5B-1ADC-45B0-9698-61421F5761E7}">
  <ds:schemaRefs>
    <ds:schemaRef ds:uri="ESRI.ArcGIS.Mapping.OfficeIntegration.PowerPointInfo"/>
  </ds:schemaRefs>
</ds:datastoreItem>
</file>

<file path=customXml/itemProps42.xml><?xml version="1.0" encoding="utf-8"?>
<ds:datastoreItem xmlns:ds="http://schemas.openxmlformats.org/officeDocument/2006/customXml" ds:itemID="{FDE85643-3216-4103-A1BD-63F5E1D42D73}">
  <ds:schemaRefs>
    <ds:schemaRef ds:uri="ESRI.ArcGIS.Mapping.OfficeIntegration.PowerPointInfo"/>
  </ds:schemaRefs>
</ds:datastoreItem>
</file>

<file path=customXml/itemProps43.xml><?xml version="1.0" encoding="utf-8"?>
<ds:datastoreItem xmlns:ds="http://schemas.openxmlformats.org/officeDocument/2006/customXml" ds:itemID="{653D88A7-0F5E-41C5-A5C5-47DF37C594C5}">
  <ds:schemaRefs>
    <ds:schemaRef ds:uri="ESRI.ArcGIS.Mapping.OfficeIntegration.PowerPointInfo"/>
  </ds:schemaRefs>
</ds:datastoreItem>
</file>

<file path=customXml/itemProps44.xml><?xml version="1.0" encoding="utf-8"?>
<ds:datastoreItem xmlns:ds="http://schemas.openxmlformats.org/officeDocument/2006/customXml" ds:itemID="{81E133DB-697E-4C10-B192-8899027B1E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customXml/itemProps45.xml><?xml version="1.0" encoding="utf-8"?>
<ds:datastoreItem xmlns:ds="http://schemas.openxmlformats.org/officeDocument/2006/customXml" ds:itemID="{76859AF2-E75C-459B-8657-EEEA80BC8153}">
  <ds:schemaRefs>
    <ds:schemaRef ds:uri="ESRI.ArcGIS.Mapping.OfficeIntegration.PowerPointInfo"/>
  </ds:schemaRefs>
</ds:datastoreItem>
</file>

<file path=customXml/itemProps46.xml><?xml version="1.0" encoding="utf-8"?>
<ds:datastoreItem xmlns:ds="http://schemas.openxmlformats.org/officeDocument/2006/customXml" ds:itemID="{2FE51124-E413-4DA5-9E06-A6EB32D0C127}">
  <ds:schemaRefs>
    <ds:schemaRef ds:uri="ESRI.ArcGIS.Mapping.OfficeIntegration.PowerPointInfo"/>
  </ds:schemaRefs>
</ds:datastoreItem>
</file>

<file path=customXml/itemProps47.xml><?xml version="1.0" encoding="utf-8"?>
<ds:datastoreItem xmlns:ds="http://schemas.openxmlformats.org/officeDocument/2006/customXml" ds:itemID="{C3102E66-5C5A-4AAF-9C94-24819091B61E}">
  <ds:schemaRefs>
    <ds:schemaRef ds:uri="ESRI.ArcGIS.Mapping.OfficeIntegration.PowerPointInfo"/>
  </ds:schemaRefs>
</ds:datastoreItem>
</file>

<file path=customXml/itemProps48.xml><?xml version="1.0" encoding="utf-8"?>
<ds:datastoreItem xmlns:ds="http://schemas.openxmlformats.org/officeDocument/2006/customXml" ds:itemID="{612F64FD-E61D-43DE-A84B-8FC0DA8FC26C}">
  <ds:schemaRefs>
    <ds:schemaRef ds:uri="ESRI.ArcGIS.Mapping.OfficeIntegration.PowerPointInfo"/>
  </ds:schemaRefs>
</ds:datastoreItem>
</file>

<file path=customXml/itemProps49.xml><?xml version="1.0" encoding="utf-8"?>
<ds:datastoreItem xmlns:ds="http://schemas.openxmlformats.org/officeDocument/2006/customXml" ds:itemID="{5B58CDD1-2BF6-415B-A256-DBBCC6A48D56}">
  <ds:schemaRefs>
    <ds:schemaRef ds:uri="ESRI.ArcGIS.Mapping.OfficeIntegration.PowerPointInfo"/>
  </ds:schemaRefs>
</ds:datastoreItem>
</file>

<file path=customXml/itemProps5.xml><?xml version="1.0" encoding="utf-8"?>
<ds:datastoreItem xmlns:ds="http://schemas.openxmlformats.org/officeDocument/2006/customXml" ds:itemID="{9E56F111-9E55-4604-91C2-8352AE933430}">
  <ds:schemaRefs>
    <ds:schemaRef ds:uri="ESRI.ArcGIS.Mapping.OfficeIntegration.PowerPointInfo"/>
  </ds:schemaRefs>
</ds:datastoreItem>
</file>

<file path=customXml/itemProps50.xml><?xml version="1.0" encoding="utf-8"?>
<ds:datastoreItem xmlns:ds="http://schemas.openxmlformats.org/officeDocument/2006/customXml" ds:itemID="{AB25B40B-929A-4CD0-B9AB-7142442027B6}">
  <ds:schemaRefs>
    <ds:schemaRef ds:uri="ESRI.ArcGIS.Mapping.OfficeIntegration.PowerPointInfo"/>
  </ds:schemaRefs>
</ds:datastoreItem>
</file>

<file path=customXml/itemProps51.xml><?xml version="1.0" encoding="utf-8"?>
<ds:datastoreItem xmlns:ds="http://schemas.openxmlformats.org/officeDocument/2006/customXml" ds:itemID="{A2D97EB6-C9B5-45C6-85A6-D4FE6E1D9856}">
  <ds:schemaRefs>
    <ds:schemaRef ds:uri="ESRI.ArcGIS.Mapping.OfficeIntegration.PowerPointInfo"/>
  </ds:schemaRefs>
</ds:datastoreItem>
</file>

<file path=customXml/itemProps52.xml><?xml version="1.0" encoding="utf-8"?>
<ds:datastoreItem xmlns:ds="http://schemas.openxmlformats.org/officeDocument/2006/customXml" ds:itemID="{C9037CA3-5499-457D-8238-F29CBEBDF143}">
  <ds:schemaRefs>
    <ds:schemaRef ds:uri="ESRI.ArcGIS.Mapping.OfficeIntegration.PowerPointInfo"/>
  </ds:schemaRefs>
</ds:datastoreItem>
</file>

<file path=customXml/itemProps53.xml><?xml version="1.0" encoding="utf-8"?>
<ds:datastoreItem xmlns:ds="http://schemas.openxmlformats.org/officeDocument/2006/customXml" ds:itemID="{DB399249-DB96-4601-9BA5-97791613CF3A}">
  <ds:schemaRefs>
    <ds:schemaRef ds:uri="ESRI.ArcGIS.Mapping.OfficeIntegration.PowerPointInfo"/>
  </ds:schemaRefs>
</ds:datastoreItem>
</file>

<file path=customXml/itemProps54.xml><?xml version="1.0" encoding="utf-8"?>
<ds:datastoreItem xmlns:ds="http://schemas.openxmlformats.org/officeDocument/2006/customXml" ds:itemID="{EE9F405B-FE7A-4AB8-9CB8-9A75FBA69A95}">
  <ds:schemaRefs>
    <ds:schemaRef ds:uri="ESRI.ArcGIS.Mapping.OfficeIntegration.PowerPointInfo"/>
  </ds:schemaRefs>
</ds:datastoreItem>
</file>

<file path=customXml/itemProps55.xml><?xml version="1.0" encoding="utf-8"?>
<ds:datastoreItem xmlns:ds="http://schemas.openxmlformats.org/officeDocument/2006/customXml" ds:itemID="{6D2D132B-596B-4D69-A43B-566EB6C10C03}">
  <ds:schemaRefs>
    <ds:schemaRef ds:uri="ESRI.ArcGIS.Mapping.OfficeIntegration.PowerPointInfo"/>
  </ds:schemaRefs>
</ds:datastoreItem>
</file>

<file path=customXml/itemProps56.xml><?xml version="1.0" encoding="utf-8"?>
<ds:datastoreItem xmlns:ds="http://schemas.openxmlformats.org/officeDocument/2006/customXml" ds:itemID="{7684026F-E81F-4167-824A-3AA1BAEAE133}">
  <ds:schemaRefs>
    <ds:schemaRef ds:uri="ESRI.ArcGIS.Mapping.OfficeIntegration.PowerPointInfo"/>
  </ds:schemaRefs>
</ds:datastoreItem>
</file>

<file path=customXml/itemProps57.xml><?xml version="1.0" encoding="utf-8"?>
<ds:datastoreItem xmlns:ds="http://schemas.openxmlformats.org/officeDocument/2006/customXml" ds:itemID="{10846DB9-88C0-41D7-ACE4-BEC3A7488A03}">
  <ds:schemaRefs>
    <ds:schemaRef ds:uri="ESRI.ArcGIS.Mapping.OfficeIntegration.PowerPointInfo"/>
  </ds:schemaRefs>
</ds:datastoreItem>
</file>

<file path=customXml/itemProps58.xml><?xml version="1.0" encoding="utf-8"?>
<ds:datastoreItem xmlns:ds="http://schemas.openxmlformats.org/officeDocument/2006/customXml" ds:itemID="{FB58F897-2A4D-4309-8E20-83FD28E6FE27}">
  <ds:schemaRefs>
    <ds:schemaRef ds:uri="ESRI.ArcGIS.Mapping.OfficeIntegration.PowerPointInfo"/>
  </ds:schemaRefs>
</ds:datastoreItem>
</file>

<file path=customXml/itemProps59.xml><?xml version="1.0" encoding="utf-8"?>
<ds:datastoreItem xmlns:ds="http://schemas.openxmlformats.org/officeDocument/2006/customXml" ds:itemID="{AE5A340C-916E-449C-AA30-CD41B151A0D4}">
  <ds:schemaRefs>
    <ds:schemaRef ds:uri="ESRI.ArcGIS.Mapping.OfficeIntegration.PowerPointInfo"/>
  </ds:schemaRefs>
</ds:datastoreItem>
</file>

<file path=customXml/itemProps6.xml><?xml version="1.0" encoding="utf-8"?>
<ds:datastoreItem xmlns:ds="http://schemas.openxmlformats.org/officeDocument/2006/customXml" ds:itemID="{3E253610-1BBE-4C16-A1DA-4D6F07A3A74E}">
  <ds:schemaRefs>
    <ds:schemaRef ds:uri="ESRI.ArcGIS.Mapping.OfficeIntegration.PowerPointInfo"/>
  </ds:schemaRefs>
</ds:datastoreItem>
</file>

<file path=customXml/itemProps60.xml><?xml version="1.0" encoding="utf-8"?>
<ds:datastoreItem xmlns:ds="http://schemas.openxmlformats.org/officeDocument/2006/customXml" ds:itemID="{33F5FE6F-FF86-471A-919E-6C74E3669390}">
  <ds:schemaRefs>
    <ds:schemaRef ds:uri="ESRI.ArcGIS.Mapping.OfficeIntegration.PowerPointInfo"/>
  </ds:schemaRefs>
</ds:datastoreItem>
</file>

<file path=customXml/itemProps61.xml><?xml version="1.0" encoding="utf-8"?>
<ds:datastoreItem xmlns:ds="http://schemas.openxmlformats.org/officeDocument/2006/customXml" ds:itemID="{7A70D44C-B768-49FE-A70F-C6199D3EE9A7}">
  <ds:schemaRefs>
    <ds:schemaRef ds:uri="ESRI.ArcGIS.Mapping.OfficeIntegration.PowerPointInfo"/>
  </ds:schemaRefs>
</ds:datastoreItem>
</file>

<file path=customXml/itemProps62.xml><?xml version="1.0" encoding="utf-8"?>
<ds:datastoreItem xmlns:ds="http://schemas.openxmlformats.org/officeDocument/2006/customXml" ds:itemID="{EF0D8C03-B10D-4D20-AC38-CA6799A7A314}">
  <ds:schemaRefs>
    <ds:schemaRef ds:uri="ESRI.ArcGIS.Mapping.OfficeIntegration.PowerPointInfo"/>
  </ds:schemaRefs>
</ds:datastoreItem>
</file>

<file path=customXml/itemProps63.xml><?xml version="1.0" encoding="utf-8"?>
<ds:datastoreItem xmlns:ds="http://schemas.openxmlformats.org/officeDocument/2006/customXml" ds:itemID="{4617AF64-94DB-48BB-8BE2-3BCF6B12593F}">
  <ds:schemaRefs>
    <ds:schemaRef ds:uri="ESRI.ArcGIS.Mapping.OfficeIntegration.PowerPointInfo"/>
  </ds:schemaRefs>
</ds:datastoreItem>
</file>

<file path=customXml/itemProps64.xml><?xml version="1.0" encoding="utf-8"?>
<ds:datastoreItem xmlns:ds="http://schemas.openxmlformats.org/officeDocument/2006/customXml" ds:itemID="{AC4EB402-C456-4A26-8A92-B48606FF9264}">
  <ds:schemaRefs>
    <ds:schemaRef ds:uri="ESRI.ArcGIS.Mapping.OfficeIntegration.PowerPointInfo"/>
  </ds:schemaRefs>
</ds:datastoreItem>
</file>

<file path=customXml/itemProps65.xml><?xml version="1.0" encoding="utf-8"?>
<ds:datastoreItem xmlns:ds="http://schemas.openxmlformats.org/officeDocument/2006/customXml" ds:itemID="{E1A338E5-2E37-4973-87E6-4C02B0B7F460}">
  <ds:schemaRefs>
    <ds:schemaRef ds:uri="http://schemas.microsoft.com/sharepoint/v3/contenttype/forms"/>
  </ds:schemaRefs>
</ds:datastoreItem>
</file>

<file path=customXml/itemProps66.xml><?xml version="1.0" encoding="utf-8"?>
<ds:datastoreItem xmlns:ds="http://schemas.openxmlformats.org/officeDocument/2006/customXml" ds:itemID="{E5F80E3B-5636-41B2-898D-5D17189605B7}">
  <ds:schemaRefs>
    <ds:schemaRef ds:uri="ESRI.ArcGIS.Mapping.OfficeIntegration.PowerPointInfo"/>
  </ds:schemaRefs>
</ds:datastoreItem>
</file>

<file path=customXml/itemProps67.xml><?xml version="1.0" encoding="utf-8"?>
<ds:datastoreItem xmlns:ds="http://schemas.openxmlformats.org/officeDocument/2006/customXml" ds:itemID="{18DF8D07-6137-4D85-8010-4650942E033A}">
  <ds:schemaRefs>
    <ds:schemaRef ds:uri="ESRI.ArcGIS.Mapping.OfficeIntegration.PowerPointInfo"/>
  </ds:schemaRefs>
</ds:datastoreItem>
</file>

<file path=customXml/itemProps68.xml><?xml version="1.0" encoding="utf-8"?>
<ds:datastoreItem xmlns:ds="http://schemas.openxmlformats.org/officeDocument/2006/customXml" ds:itemID="{53220D22-8257-492D-8F60-ECE474D7C478}">
  <ds:schemaRefs>
    <ds:schemaRef ds:uri="ESRI.ArcGIS.Mapping.OfficeIntegration.PowerPointInfo"/>
  </ds:schemaRefs>
</ds:datastoreItem>
</file>

<file path=customXml/itemProps7.xml><?xml version="1.0" encoding="utf-8"?>
<ds:datastoreItem xmlns:ds="http://schemas.openxmlformats.org/officeDocument/2006/customXml" ds:itemID="{DE4ACD9E-0233-451D-890D-5732E05DB574}">
  <ds:schemaRefs>
    <ds:schemaRef ds:uri="ESRI.ArcGIS.Mapping.OfficeIntegration.PowerPointInfo"/>
  </ds:schemaRefs>
</ds:datastoreItem>
</file>

<file path=customXml/itemProps8.xml><?xml version="1.0" encoding="utf-8"?>
<ds:datastoreItem xmlns:ds="http://schemas.openxmlformats.org/officeDocument/2006/customXml" ds:itemID="{D6F15B81-7660-4E9F-B613-8AA4F84B6DA3}">
  <ds:schemaRefs>
    <ds:schemaRef ds:uri="ESRI.ArcGIS.Mapping.OfficeIntegration.PowerPointInfo"/>
  </ds:schemaRefs>
</ds:datastoreItem>
</file>

<file path=customXml/itemProps9.xml><?xml version="1.0" encoding="utf-8"?>
<ds:datastoreItem xmlns:ds="http://schemas.openxmlformats.org/officeDocument/2006/customXml" ds:itemID="{E940B40D-12DB-4BFA-BBB6-2269FD71FF92}">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Esri_Corporate_Template</Template>
  <TotalTime>0</TotalTime>
  <Words>136</Words>
  <Application>Microsoft Office PowerPoint</Application>
  <PresentationFormat>Widescreen</PresentationFormat>
  <Paragraphs>17</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ＭＳ Ｐゴシック</vt:lpstr>
      <vt:lpstr>Arial</vt:lpstr>
      <vt:lpstr>Bodoni MT Black</vt:lpstr>
      <vt:lpstr>Calibri</vt:lpstr>
      <vt:lpstr>Lucida Grande</vt:lpstr>
      <vt:lpstr>Esri_Corporate_Template-Dark</vt:lpstr>
      <vt:lpstr>PowerPoint Presentation</vt:lpstr>
      <vt:lpstr>Virtual and Augmented Reality in Runtime</vt:lpstr>
      <vt:lpstr>Maps App - 4 apps in 1</vt:lpstr>
      <vt:lpstr>Runtime Example Apps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2017-08-28T20:53:02Z</dcterms:created>
  <dcterms:modified xsi:type="dcterms:W3CDTF">2017-11-30T02:03:27Z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0x0101007CCB09B909685840A5AA5DC537182835</vt:lpwstr>
  </property>
</Properties>
</file>