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2BA43-69D9-47E3-AAC2-19F696B02C76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14EA-8820-4E66-9140-56540FCB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Fitness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609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Build on </a:t>
            </a:r>
            <a:r>
              <a:rPr lang="en-US" sz="1400" b="1" dirty="0" smtClean="0"/>
              <a:t>Microsoft .NET Framework 4.0 </a:t>
            </a:r>
            <a:r>
              <a:rPr lang="en-US" sz="1400" dirty="0" smtClean="0"/>
              <a:t>technology</a:t>
            </a:r>
            <a:endParaRPr lang="en-US" sz="1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2578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B050"/>
                </a:solidFill>
              </a:rPr>
              <a:t>Progress report as of 15 </a:t>
            </a:r>
            <a:r>
              <a:rPr lang="en-US" sz="2800" b="1" dirty="0" err="1" smtClean="0">
                <a:solidFill>
                  <a:srgbClr val="00B050"/>
                </a:solidFill>
              </a:rPr>
              <a:t>Maret</a:t>
            </a:r>
            <a:r>
              <a:rPr lang="en-US" sz="2800" b="1" dirty="0" smtClean="0">
                <a:solidFill>
                  <a:srgbClr val="00B050"/>
                </a:solidFill>
              </a:rPr>
              <a:t> 2012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84606"/>
            <a:ext cx="814984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7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20000" cy="40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1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676400"/>
            <a:ext cx="872176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51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34400" cy="479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44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80963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week</a:t>
            </a:r>
          </a:p>
          <a:p>
            <a:pPr lvl="1"/>
            <a:r>
              <a:rPr lang="en-US" dirty="0" smtClean="0"/>
              <a:t>Master Data Form:</a:t>
            </a:r>
          </a:p>
          <a:p>
            <a:pPr lvl="2"/>
            <a:r>
              <a:rPr lang="en-US" dirty="0" smtClean="0"/>
              <a:t>Area</a:t>
            </a:r>
          </a:p>
          <a:p>
            <a:pPr lvl="2"/>
            <a:r>
              <a:rPr lang="en-US" dirty="0" smtClean="0"/>
              <a:t>Bank</a:t>
            </a:r>
          </a:p>
          <a:p>
            <a:pPr lvl="2"/>
            <a:r>
              <a:rPr lang="en-US" dirty="0" smtClean="0"/>
              <a:t>Billing type</a:t>
            </a:r>
          </a:p>
          <a:p>
            <a:pPr lvl="2"/>
            <a:r>
              <a:rPr lang="en-US" dirty="0" smtClean="0"/>
              <a:t>Branch</a:t>
            </a:r>
          </a:p>
          <a:p>
            <a:pPr lvl="2"/>
            <a:r>
              <a:rPr lang="en-US" dirty="0" smtClean="0"/>
              <a:t>Credit Card Type</a:t>
            </a:r>
          </a:p>
          <a:p>
            <a:pPr lvl="2"/>
            <a:r>
              <a:rPr lang="en-US" dirty="0" smtClean="0"/>
              <a:t>Customer</a:t>
            </a:r>
          </a:p>
          <a:p>
            <a:pPr lvl="2"/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Customer Status</a:t>
            </a:r>
          </a:p>
          <a:p>
            <a:pPr lvl="2"/>
            <a:r>
              <a:rPr lang="en-US" dirty="0" smtClean="0"/>
              <a:t>Item</a:t>
            </a:r>
          </a:p>
          <a:p>
            <a:pPr lvl="2"/>
            <a:r>
              <a:rPr lang="en-US" dirty="0" smtClean="0"/>
              <a:t>Item Account</a:t>
            </a:r>
          </a:p>
          <a:p>
            <a:pPr lvl="2"/>
            <a:r>
              <a:rPr lang="en-US" dirty="0" smtClean="0"/>
              <a:t>Item Type</a:t>
            </a:r>
          </a:p>
          <a:p>
            <a:pPr lvl="2"/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Payment Type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week</a:t>
            </a:r>
          </a:p>
          <a:p>
            <a:pPr lvl="1"/>
            <a:r>
              <a:rPr lang="en-US" dirty="0" smtClean="0"/>
              <a:t>Membership Transaction form :</a:t>
            </a:r>
          </a:p>
          <a:p>
            <a:pPr lvl="2"/>
            <a:r>
              <a:rPr lang="en-US" dirty="0" smtClean="0"/>
              <a:t>Fresh member</a:t>
            </a:r>
          </a:p>
          <a:p>
            <a:pPr lvl="3"/>
            <a:r>
              <a:rPr lang="en-US" dirty="0" smtClean="0"/>
              <a:t>Contract</a:t>
            </a:r>
          </a:p>
          <a:p>
            <a:pPr lvl="3"/>
            <a:r>
              <a:rPr lang="en-US" dirty="0" smtClean="0"/>
              <a:t>Master data Customer</a:t>
            </a:r>
          </a:p>
          <a:p>
            <a:pPr lvl="2"/>
            <a:r>
              <a:rPr lang="en-US" dirty="0" smtClean="0"/>
              <a:t>Existing member</a:t>
            </a:r>
          </a:p>
          <a:p>
            <a:pPr lvl="3"/>
            <a:r>
              <a:rPr lang="en-US" dirty="0" smtClean="0"/>
              <a:t>Any purchasing items</a:t>
            </a:r>
          </a:p>
          <a:p>
            <a:pPr lvl="2"/>
            <a:r>
              <a:rPr lang="en-US" dirty="0" smtClean="0"/>
              <a:t>Print Official Receipt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3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be confirmed: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number pattern (to be printed in Official Receipt)</a:t>
            </a:r>
          </a:p>
          <a:p>
            <a:endParaRPr lang="en-US" dirty="0"/>
          </a:p>
          <a:p>
            <a:r>
              <a:rPr lang="en-US" dirty="0" smtClean="0"/>
              <a:t>Customer code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Fitness Management System</vt:lpstr>
      <vt:lpstr>Log in Screen</vt:lpstr>
      <vt:lpstr>Landing Page</vt:lpstr>
      <vt:lpstr>Master Data Screen</vt:lpstr>
      <vt:lpstr>Master Menu</vt:lpstr>
      <vt:lpstr>Settings Menu</vt:lpstr>
      <vt:lpstr>Progress Report</vt:lpstr>
      <vt:lpstr>To be confirmed:</vt:lpstr>
    </vt:vector>
  </TitlesOfParts>
  <Company>Indocyber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Management System</dc:title>
  <dc:creator>Paulus Iman</dc:creator>
  <cp:lastModifiedBy>Paulus Iman</cp:lastModifiedBy>
  <cp:revision>2</cp:revision>
  <dcterms:created xsi:type="dcterms:W3CDTF">2012-03-14T17:31:49Z</dcterms:created>
  <dcterms:modified xsi:type="dcterms:W3CDTF">2012-03-14T17:42:02Z</dcterms:modified>
</cp:coreProperties>
</file>