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Fitness Management System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2766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Build on </a:t>
            </a:r>
            <a:r>
              <a:rPr lang="en-US" sz="1400" b="1" smtClean="0"/>
              <a:t>Microsoft .NET Framework 4.0 </a:t>
            </a:r>
            <a:r>
              <a:rPr lang="en-US" sz="1400" smtClean="0"/>
              <a:t>technology</a:t>
            </a:r>
            <a:endParaRPr lang="en-US" sz="1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52578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B050"/>
                </a:solidFill>
              </a:rPr>
              <a:t>Progress report as of 15 </a:t>
            </a:r>
            <a:r>
              <a:rPr lang="en-US" sz="2800" b="1" dirty="0" err="1" smtClean="0">
                <a:solidFill>
                  <a:srgbClr val="00B050"/>
                </a:solidFill>
              </a:rPr>
              <a:t>Maret</a:t>
            </a:r>
            <a:r>
              <a:rPr lang="en-US" sz="2800" b="1" dirty="0" smtClean="0">
                <a:solidFill>
                  <a:srgbClr val="00B050"/>
                </a:solidFill>
              </a:rPr>
              <a:t> 2012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2" y="1580745"/>
            <a:ext cx="9220200" cy="491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" y="1752600"/>
            <a:ext cx="900771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6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 Week</a:t>
            </a:r>
          </a:p>
          <a:p>
            <a:pPr lvl="1"/>
            <a:r>
              <a:rPr lang="en-US" dirty="0" smtClean="0"/>
              <a:t>Invoicing</a:t>
            </a:r>
          </a:p>
          <a:p>
            <a:pPr lvl="2"/>
            <a:r>
              <a:rPr lang="en-US" dirty="0" smtClean="0"/>
              <a:t>Fresh Member</a:t>
            </a:r>
          </a:p>
          <a:p>
            <a:pPr lvl="2"/>
            <a:r>
              <a:rPr lang="en-US" dirty="0" smtClean="0"/>
              <a:t>Existing Member</a:t>
            </a:r>
          </a:p>
          <a:p>
            <a:pPr lvl="2"/>
            <a:r>
              <a:rPr lang="en-US" dirty="0" smtClean="0"/>
              <a:t>Contract (in progress)</a:t>
            </a:r>
          </a:p>
          <a:p>
            <a:pPr lvl="2"/>
            <a:r>
              <a:rPr lang="en-US" dirty="0" smtClean="0"/>
              <a:t>Customer/Member (in progress)</a:t>
            </a:r>
          </a:p>
          <a:p>
            <a:pPr lvl="2"/>
            <a:r>
              <a:rPr lang="en-US" dirty="0" smtClean="0"/>
              <a:t>Print invoice (waiting for official decision)</a:t>
            </a:r>
          </a:p>
          <a:p>
            <a:pPr lvl="2"/>
            <a:r>
              <a:rPr lang="en-US" dirty="0" smtClean="0"/>
              <a:t>Re-Print invoice</a:t>
            </a:r>
          </a:p>
          <a:p>
            <a:pPr lvl="2"/>
            <a:endParaRPr lang="en-US" dirty="0"/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Void Invoice</a:t>
            </a:r>
          </a:p>
          <a:p>
            <a:pPr lvl="1"/>
            <a:r>
              <a:rPr lang="en-US" dirty="0" smtClean="0"/>
              <a:t>Cancel membership</a:t>
            </a:r>
          </a:p>
          <a:p>
            <a:pPr lvl="1"/>
            <a:r>
              <a:rPr lang="en-US" dirty="0" smtClean="0"/>
              <a:t>Freeze membership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92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Fresh Member</vt:lpstr>
      <vt:lpstr>Existing Member</vt:lpstr>
      <vt:lpstr>Progress 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Paulus Iman</dc:creator>
  <cp:lastModifiedBy>Paulus Iman</cp:lastModifiedBy>
  <cp:revision>1</cp:revision>
  <dcterms:created xsi:type="dcterms:W3CDTF">2006-08-16T00:00:00Z</dcterms:created>
  <dcterms:modified xsi:type="dcterms:W3CDTF">2012-03-21T16:44:13Z</dcterms:modified>
</cp:coreProperties>
</file>