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3" r:id="rId3"/>
    <p:sldId id="262" r:id="rId4"/>
    <p:sldId id="267" r:id="rId5"/>
    <p:sldId id="264" r:id="rId6"/>
    <p:sldId id="265" r:id="rId7"/>
    <p:sldId id="266" r:id="rId8"/>
    <p:sldId id="271"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E170C6-2778-601D-C504-4023C756809B}" v="1243" dt="2024-01-29T18:39:49.072"/>
    <p1510:client id="{A5D8ACCB-DC5B-47DE-A3D0-6FA20F2C5C19}" v="130" dt="2024-01-29T17:48:08.558"/>
    <p1510:client id="{D0B9CAA4-F093-C752-3026-D8F2CDB911C8}" v="1112" dt="2024-01-30T09:16:31.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D816AD-F8BA-475F-8F59-C5D40C57C09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5FE35D6-3393-4DA5-9F64-64224E7AA707}">
      <dgm:prSet/>
      <dgm:spPr/>
      <dgm:t>
        <a:bodyPr/>
        <a:lstStyle/>
        <a:p>
          <a:pPr>
            <a:lnSpc>
              <a:spcPct val="100000"/>
            </a:lnSpc>
          </a:pPr>
          <a:r>
            <a:rPr lang="en-US">
              <a:latin typeface="Gill Sans MT" panose="020B0502020104020203"/>
            </a:rPr>
            <a:t>Though</a:t>
          </a:r>
          <a:r>
            <a:rPr lang="en-US"/>
            <a:t> Dark Patterns are hidden in plain sight, yet they are hard to </a:t>
          </a:r>
          <a:r>
            <a:rPr lang="en-US">
              <a:latin typeface="Gill Sans MT" panose="020B0502020104020203"/>
            </a:rPr>
            <a:t>avoid which is frustrating</a:t>
          </a:r>
          <a:r>
            <a:rPr lang="en-US"/>
            <a:t> for the users</a:t>
          </a:r>
          <a:r>
            <a:rPr lang="en-US">
              <a:latin typeface="Gill Sans MT" panose="020B0502020104020203"/>
            </a:rPr>
            <a:t> and </a:t>
          </a:r>
          <a:r>
            <a:rPr lang="en-US"/>
            <a:t>also puts their privacy, security and data at risk. </a:t>
          </a:r>
          <a:endParaRPr lang="en-US">
            <a:latin typeface="Gill Sans MT" panose="020B0502020104020203"/>
          </a:endParaRPr>
        </a:p>
      </dgm:t>
    </dgm:pt>
    <dgm:pt modelId="{ED7DA6FA-FD0F-41DE-91BE-6F2D708E9E16}" type="parTrans" cxnId="{8E4B54E9-58A8-4034-BB4D-35F789DF83F6}">
      <dgm:prSet/>
      <dgm:spPr/>
      <dgm:t>
        <a:bodyPr/>
        <a:lstStyle/>
        <a:p>
          <a:endParaRPr lang="en-US"/>
        </a:p>
      </dgm:t>
    </dgm:pt>
    <dgm:pt modelId="{D40042ED-F4C7-4DF7-B6C9-FEBE9281EF2C}" type="sibTrans" cxnId="{8E4B54E9-58A8-4034-BB4D-35F789DF83F6}">
      <dgm:prSet/>
      <dgm:spPr/>
      <dgm:t>
        <a:bodyPr/>
        <a:lstStyle/>
        <a:p>
          <a:endParaRPr lang="en-US"/>
        </a:p>
      </dgm:t>
    </dgm:pt>
    <dgm:pt modelId="{8446EC78-F618-479C-894E-97F3033D3FC8}">
      <dgm:prSet/>
      <dgm:spPr/>
      <dgm:t>
        <a:bodyPr/>
        <a:lstStyle/>
        <a:p>
          <a:pPr>
            <a:lnSpc>
              <a:spcPct val="100000"/>
            </a:lnSpc>
          </a:pPr>
          <a:r>
            <a:rPr lang="en-US"/>
            <a:t>The identification and elimination of these dark patterns is required to ensure a trustworthy and transparent online shopping experience. </a:t>
          </a:r>
        </a:p>
      </dgm:t>
    </dgm:pt>
    <dgm:pt modelId="{16E9DB57-F4AF-4F87-9F81-D6992403D62E}" type="parTrans" cxnId="{CA03BB66-4FBF-404B-86E2-06DF77598230}">
      <dgm:prSet/>
      <dgm:spPr/>
      <dgm:t>
        <a:bodyPr/>
        <a:lstStyle/>
        <a:p>
          <a:endParaRPr lang="en-US"/>
        </a:p>
      </dgm:t>
    </dgm:pt>
    <dgm:pt modelId="{6E2AFF42-439B-4961-8426-73EFC5734808}" type="sibTrans" cxnId="{CA03BB66-4FBF-404B-86E2-06DF77598230}">
      <dgm:prSet/>
      <dgm:spPr/>
      <dgm:t>
        <a:bodyPr/>
        <a:lstStyle/>
        <a:p>
          <a:endParaRPr lang="en-US"/>
        </a:p>
      </dgm:t>
    </dgm:pt>
    <dgm:pt modelId="{72E5CF45-0BEA-4B87-B0B1-E6CAC2920E9D}" type="pres">
      <dgm:prSet presAssocID="{0CD816AD-F8BA-475F-8F59-C5D40C57C090}" presName="root" presStyleCnt="0">
        <dgm:presLayoutVars>
          <dgm:dir/>
          <dgm:resizeHandles val="exact"/>
        </dgm:presLayoutVars>
      </dgm:prSet>
      <dgm:spPr/>
    </dgm:pt>
    <dgm:pt modelId="{6A47EAEA-BF96-4D14-9FAE-5B1717D77DBD}" type="pres">
      <dgm:prSet presAssocID="{35FE35D6-3393-4DA5-9F64-64224E7AA707}" presName="compNode" presStyleCnt="0"/>
      <dgm:spPr/>
    </dgm:pt>
    <dgm:pt modelId="{D7588B5A-5D50-4F66-B6D9-2F9A250931B5}" type="pres">
      <dgm:prSet presAssocID="{35FE35D6-3393-4DA5-9F64-64224E7AA707}" presName="bgRect" presStyleLbl="bgShp" presStyleIdx="0" presStyleCnt="2"/>
      <dgm:spPr/>
    </dgm:pt>
    <dgm:pt modelId="{A32B1243-27C5-443A-B7F0-7D2202B8E5A1}" type="pres">
      <dgm:prSet presAssocID="{35FE35D6-3393-4DA5-9F64-64224E7AA7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lind"/>
        </a:ext>
      </dgm:extLst>
    </dgm:pt>
    <dgm:pt modelId="{C8EBE4B6-D537-4A6F-A62E-B47BE1FFB405}" type="pres">
      <dgm:prSet presAssocID="{35FE35D6-3393-4DA5-9F64-64224E7AA707}" presName="spaceRect" presStyleCnt="0"/>
      <dgm:spPr/>
    </dgm:pt>
    <dgm:pt modelId="{A6C83BA2-617E-4FDB-877C-9AFFFE4B4339}" type="pres">
      <dgm:prSet presAssocID="{35FE35D6-3393-4DA5-9F64-64224E7AA707}" presName="parTx" presStyleLbl="revTx" presStyleIdx="0" presStyleCnt="2">
        <dgm:presLayoutVars>
          <dgm:chMax val="0"/>
          <dgm:chPref val="0"/>
        </dgm:presLayoutVars>
      </dgm:prSet>
      <dgm:spPr/>
    </dgm:pt>
    <dgm:pt modelId="{C2FE3DE3-022B-49CF-88DF-1E79E4388060}" type="pres">
      <dgm:prSet presAssocID="{D40042ED-F4C7-4DF7-B6C9-FEBE9281EF2C}" presName="sibTrans" presStyleCnt="0"/>
      <dgm:spPr/>
    </dgm:pt>
    <dgm:pt modelId="{55FDEA6E-5C82-4433-AB0F-7925931673A3}" type="pres">
      <dgm:prSet presAssocID="{8446EC78-F618-479C-894E-97F3033D3FC8}" presName="compNode" presStyleCnt="0"/>
      <dgm:spPr/>
    </dgm:pt>
    <dgm:pt modelId="{8F358B64-F01C-4973-B450-8619C9C6A9D9}" type="pres">
      <dgm:prSet presAssocID="{8446EC78-F618-479C-894E-97F3033D3FC8}" presName="bgRect" presStyleLbl="bgShp" presStyleIdx="1" presStyleCnt="2"/>
      <dgm:spPr/>
    </dgm:pt>
    <dgm:pt modelId="{D07958DF-8985-4096-AA6D-2CB3FE95994B}" type="pres">
      <dgm:prSet presAssocID="{8446EC78-F618-479C-894E-97F3033D3F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897C77AF-1661-402D-8551-7F1C56C6D7FB}" type="pres">
      <dgm:prSet presAssocID="{8446EC78-F618-479C-894E-97F3033D3FC8}" presName="spaceRect" presStyleCnt="0"/>
      <dgm:spPr/>
    </dgm:pt>
    <dgm:pt modelId="{8C2B3F1E-E818-47FD-B022-A12EF7234AAA}" type="pres">
      <dgm:prSet presAssocID="{8446EC78-F618-479C-894E-97F3033D3FC8}" presName="parTx" presStyleLbl="revTx" presStyleIdx="1" presStyleCnt="2">
        <dgm:presLayoutVars>
          <dgm:chMax val="0"/>
          <dgm:chPref val="0"/>
        </dgm:presLayoutVars>
      </dgm:prSet>
      <dgm:spPr/>
    </dgm:pt>
  </dgm:ptLst>
  <dgm:cxnLst>
    <dgm:cxn modelId="{7410CB07-6039-48A3-82F8-5F03FCA50860}" type="presOf" srcId="{35FE35D6-3393-4DA5-9F64-64224E7AA707}" destId="{A6C83BA2-617E-4FDB-877C-9AFFFE4B4339}" srcOrd="0" destOrd="0" presId="urn:microsoft.com/office/officeart/2018/2/layout/IconVerticalSolidList"/>
    <dgm:cxn modelId="{EF7A3345-57A1-4DC2-BE1D-A3742A88CF2D}" type="presOf" srcId="{8446EC78-F618-479C-894E-97F3033D3FC8}" destId="{8C2B3F1E-E818-47FD-B022-A12EF7234AAA}" srcOrd="0" destOrd="0" presId="urn:microsoft.com/office/officeart/2018/2/layout/IconVerticalSolidList"/>
    <dgm:cxn modelId="{CA03BB66-4FBF-404B-86E2-06DF77598230}" srcId="{0CD816AD-F8BA-475F-8F59-C5D40C57C090}" destId="{8446EC78-F618-479C-894E-97F3033D3FC8}" srcOrd="1" destOrd="0" parTransId="{16E9DB57-F4AF-4F87-9F81-D6992403D62E}" sibTransId="{6E2AFF42-439B-4961-8426-73EFC5734808}"/>
    <dgm:cxn modelId="{6EE8D893-4135-4F0B-B46B-CF0634A548AF}" type="presOf" srcId="{0CD816AD-F8BA-475F-8F59-C5D40C57C090}" destId="{72E5CF45-0BEA-4B87-B0B1-E6CAC2920E9D}" srcOrd="0" destOrd="0" presId="urn:microsoft.com/office/officeart/2018/2/layout/IconVerticalSolidList"/>
    <dgm:cxn modelId="{8E4B54E9-58A8-4034-BB4D-35F789DF83F6}" srcId="{0CD816AD-F8BA-475F-8F59-C5D40C57C090}" destId="{35FE35D6-3393-4DA5-9F64-64224E7AA707}" srcOrd="0" destOrd="0" parTransId="{ED7DA6FA-FD0F-41DE-91BE-6F2D708E9E16}" sibTransId="{D40042ED-F4C7-4DF7-B6C9-FEBE9281EF2C}"/>
    <dgm:cxn modelId="{966BDB22-69CE-400A-B831-3B64829263F7}" type="presParOf" srcId="{72E5CF45-0BEA-4B87-B0B1-E6CAC2920E9D}" destId="{6A47EAEA-BF96-4D14-9FAE-5B1717D77DBD}" srcOrd="0" destOrd="0" presId="urn:microsoft.com/office/officeart/2018/2/layout/IconVerticalSolidList"/>
    <dgm:cxn modelId="{F5D28AAC-8C2A-48C3-A4C3-7D9AE1024AC6}" type="presParOf" srcId="{6A47EAEA-BF96-4D14-9FAE-5B1717D77DBD}" destId="{D7588B5A-5D50-4F66-B6D9-2F9A250931B5}" srcOrd="0" destOrd="0" presId="urn:microsoft.com/office/officeart/2018/2/layout/IconVerticalSolidList"/>
    <dgm:cxn modelId="{23065A97-6B75-42FB-ADEF-AF949660BE37}" type="presParOf" srcId="{6A47EAEA-BF96-4D14-9FAE-5B1717D77DBD}" destId="{A32B1243-27C5-443A-B7F0-7D2202B8E5A1}" srcOrd="1" destOrd="0" presId="urn:microsoft.com/office/officeart/2018/2/layout/IconVerticalSolidList"/>
    <dgm:cxn modelId="{D7CD87C4-A696-4E32-B2EF-94312A55AF90}" type="presParOf" srcId="{6A47EAEA-BF96-4D14-9FAE-5B1717D77DBD}" destId="{C8EBE4B6-D537-4A6F-A62E-B47BE1FFB405}" srcOrd="2" destOrd="0" presId="urn:microsoft.com/office/officeart/2018/2/layout/IconVerticalSolidList"/>
    <dgm:cxn modelId="{597460B2-D3A7-4F9E-9EA6-915D29C3EDBC}" type="presParOf" srcId="{6A47EAEA-BF96-4D14-9FAE-5B1717D77DBD}" destId="{A6C83BA2-617E-4FDB-877C-9AFFFE4B4339}" srcOrd="3" destOrd="0" presId="urn:microsoft.com/office/officeart/2018/2/layout/IconVerticalSolidList"/>
    <dgm:cxn modelId="{8D2185A5-D9F2-47D1-9536-160A5FE402B1}" type="presParOf" srcId="{72E5CF45-0BEA-4B87-B0B1-E6CAC2920E9D}" destId="{C2FE3DE3-022B-49CF-88DF-1E79E4388060}" srcOrd="1" destOrd="0" presId="urn:microsoft.com/office/officeart/2018/2/layout/IconVerticalSolidList"/>
    <dgm:cxn modelId="{0241A4A6-9C96-4D08-AF21-D22E13EBC742}" type="presParOf" srcId="{72E5CF45-0BEA-4B87-B0B1-E6CAC2920E9D}" destId="{55FDEA6E-5C82-4433-AB0F-7925931673A3}" srcOrd="2" destOrd="0" presId="urn:microsoft.com/office/officeart/2018/2/layout/IconVerticalSolidList"/>
    <dgm:cxn modelId="{EFFF4F65-15E1-4104-90C0-F176FCB71EA7}" type="presParOf" srcId="{55FDEA6E-5C82-4433-AB0F-7925931673A3}" destId="{8F358B64-F01C-4973-B450-8619C9C6A9D9}" srcOrd="0" destOrd="0" presId="urn:microsoft.com/office/officeart/2018/2/layout/IconVerticalSolidList"/>
    <dgm:cxn modelId="{1E9C653B-035E-496E-9F19-BCC0372BF91C}" type="presParOf" srcId="{55FDEA6E-5C82-4433-AB0F-7925931673A3}" destId="{D07958DF-8985-4096-AA6D-2CB3FE95994B}" srcOrd="1" destOrd="0" presId="urn:microsoft.com/office/officeart/2018/2/layout/IconVerticalSolidList"/>
    <dgm:cxn modelId="{635CEA97-12BA-42DF-87A2-28B037EC6CB1}" type="presParOf" srcId="{55FDEA6E-5C82-4433-AB0F-7925931673A3}" destId="{897C77AF-1661-402D-8551-7F1C56C6D7FB}" srcOrd="2" destOrd="0" presId="urn:microsoft.com/office/officeart/2018/2/layout/IconVerticalSolidList"/>
    <dgm:cxn modelId="{79CFD10A-4C55-43F8-911A-FEE3E45A0697}" type="presParOf" srcId="{55FDEA6E-5C82-4433-AB0F-7925931673A3}" destId="{8C2B3F1E-E818-47FD-B022-A12EF7234A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AA1861-69AC-46C5-AA15-63A68F27F387}"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F75F9999-0956-4455-8514-A6DAAA7BD1A1}">
      <dgm:prSet/>
      <dgm:spPr/>
      <dgm:t>
        <a:bodyPr/>
        <a:lstStyle/>
        <a:p>
          <a:r>
            <a:rPr lang="en-US"/>
            <a:t>We implemented our solutions by making a new browser. This is to increase adaptability and improve ease of access. </a:t>
          </a:r>
        </a:p>
      </dgm:t>
    </dgm:pt>
    <dgm:pt modelId="{6FF91765-F8E7-474E-BA44-9D6B734FFBAA}" type="parTrans" cxnId="{7A63AFDB-B933-4256-902C-09707371654A}">
      <dgm:prSet/>
      <dgm:spPr/>
      <dgm:t>
        <a:bodyPr/>
        <a:lstStyle/>
        <a:p>
          <a:endParaRPr lang="en-US"/>
        </a:p>
      </dgm:t>
    </dgm:pt>
    <dgm:pt modelId="{CDD813F4-8751-4507-9554-19B8BB09DF6E}" type="sibTrans" cxnId="{7A63AFDB-B933-4256-902C-09707371654A}">
      <dgm:prSet phldrT="01"/>
      <dgm:spPr/>
      <dgm:t>
        <a:bodyPr/>
        <a:lstStyle/>
        <a:p>
          <a:r>
            <a:rPr lang="en-US"/>
            <a:t>01</a:t>
          </a:r>
        </a:p>
      </dgm:t>
    </dgm:pt>
    <dgm:pt modelId="{488DE0D7-DD4F-4177-9664-4DC9F0719523}">
      <dgm:prSet/>
      <dgm:spPr/>
      <dgm:t>
        <a:bodyPr/>
        <a:lstStyle/>
        <a:p>
          <a:r>
            <a:rPr lang="en-US"/>
            <a:t>You can use our browser to browse any website, and you would not have to separately plug in the extension everytime. </a:t>
          </a:r>
        </a:p>
      </dgm:t>
    </dgm:pt>
    <dgm:pt modelId="{21945E21-D050-4063-AD9D-9BCD1E21891F}" type="parTrans" cxnId="{B3729347-CD06-4C74-8500-8A46E76E8C10}">
      <dgm:prSet/>
      <dgm:spPr/>
      <dgm:t>
        <a:bodyPr/>
        <a:lstStyle/>
        <a:p>
          <a:endParaRPr lang="en-US"/>
        </a:p>
      </dgm:t>
    </dgm:pt>
    <dgm:pt modelId="{976155D6-A05D-4642-88AC-9BC0A0E3B4B2}" type="sibTrans" cxnId="{B3729347-CD06-4C74-8500-8A46E76E8C10}">
      <dgm:prSet phldrT="02"/>
      <dgm:spPr/>
      <dgm:t>
        <a:bodyPr/>
        <a:lstStyle/>
        <a:p>
          <a:r>
            <a:rPr lang="en-US"/>
            <a:t>02</a:t>
          </a:r>
        </a:p>
      </dgm:t>
    </dgm:pt>
    <dgm:pt modelId="{4E8E45AD-7843-41A0-A84C-E26ECEBC68EC}">
      <dgm:prSet/>
      <dgm:spPr/>
      <dgm:t>
        <a:bodyPr/>
        <a:lstStyle/>
        <a:p>
          <a:r>
            <a:rPr lang="en-US"/>
            <a:t>Just to increase scalability and eliminate coerced choice to user, we also have implemented the solutions as an extension which is adaptable to any browser. </a:t>
          </a:r>
        </a:p>
      </dgm:t>
    </dgm:pt>
    <dgm:pt modelId="{898B25E5-ED9F-436A-AF74-30EFFA09BB11}" type="parTrans" cxnId="{703DE58C-17F9-4789-8CEF-8C9E79E30361}">
      <dgm:prSet/>
      <dgm:spPr/>
      <dgm:t>
        <a:bodyPr/>
        <a:lstStyle/>
        <a:p>
          <a:endParaRPr lang="en-US"/>
        </a:p>
      </dgm:t>
    </dgm:pt>
    <dgm:pt modelId="{A9033D10-70CE-428A-9808-62F088730120}" type="sibTrans" cxnId="{703DE58C-17F9-4789-8CEF-8C9E79E30361}">
      <dgm:prSet phldrT="03"/>
      <dgm:spPr/>
      <dgm:t>
        <a:bodyPr/>
        <a:lstStyle/>
        <a:p>
          <a:r>
            <a:rPr lang="en-US"/>
            <a:t>03</a:t>
          </a:r>
        </a:p>
      </dgm:t>
    </dgm:pt>
    <dgm:pt modelId="{482B88EF-0685-4880-B638-FE6E363CDF4E}" type="pres">
      <dgm:prSet presAssocID="{49AA1861-69AC-46C5-AA15-63A68F27F387}" presName="Name0" presStyleCnt="0">
        <dgm:presLayoutVars>
          <dgm:animLvl val="lvl"/>
          <dgm:resizeHandles val="exact"/>
        </dgm:presLayoutVars>
      </dgm:prSet>
      <dgm:spPr/>
    </dgm:pt>
    <dgm:pt modelId="{B989DD78-D430-4E81-B57E-832466465307}" type="pres">
      <dgm:prSet presAssocID="{F75F9999-0956-4455-8514-A6DAAA7BD1A1}" presName="compositeNode" presStyleCnt="0">
        <dgm:presLayoutVars>
          <dgm:bulletEnabled val="1"/>
        </dgm:presLayoutVars>
      </dgm:prSet>
      <dgm:spPr/>
    </dgm:pt>
    <dgm:pt modelId="{A2D399B1-1C51-43BE-9C6B-56C4A984A903}" type="pres">
      <dgm:prSet presAssocID="{F75F9999-0956-4455-8514-A6DAAA7BD1A1}" presName="bgRect" presStyleLbl="alignNode1" presStyleIdx="0" presStyleCnt="3"/>
      <dgm:spPr/>
    </dgm:pt>
    <dgm:pt modelId="{40A6F722-FD2B-48DD-9A7B-349D81E48F5A}" type="pres">
      <dgm:prSet presAssocID="{CDD813F4-8751-4507-9554-19B8BB09DF6E}" presName="sibTransNodeRect" presStyleLbl="alignNode1" presStyleIdx="0" presStyleCnt="3">
        <dgm:presLayoutVars>
          <dgm:chMax val="0"/>
          <dgm:bulletEnabled val="1"/>
        </dgm:presLayoutVars>
      </dgm:prSet>
      <dgm:spPr/>
    </dgm:pt>
    <dgm:pt modelId="{F3A18E09-6FDD-4F8F-8CDF-7707C213CAC7}" type="pres">
      <dgm:prSet presAssocID="{F75F9999-0956-4455-8514-A6DAAA7BD1A1}" presName="nodeRect" presStyleLbl="alignNode1" presStyleIdx="0" presStyleCnt="3">
        <dgm:presLayoutVars>
          <dgm:bulletEnabled val="1"/>
        </dgm:presLayoutVars>
      </dgm:prSet>
      <dgm:spPr/>
    </dgm:pt>
    <dgm:pt modelId="{12430949-F3C9-4D7B-98A9-2D1A35307863}" type="pres">
      <dgm:prSet presAssocID="{CDD813F4-8751-4507-9554-19B8BB09DF6E}" presName="sibTrans" presStyleCnt="0"/>
      <dgm:spPr/>
    </dgm:pt>
    <dgm:pt modelId="{C8285467-3522-4CA0-8D4F-E27976F2F1F6}" type="pres">
      <dgm:prSet presAssocID="{488DE0D7-DD4F-4177-9664-4DC9F0719523}" presName="compositeNode" presStyleCnt="0">
        <dgm:presLayoutVars>
          <dgm:bulletEnabled val="1"/>
        </dgm:presLayoutVars>
      </dgm:prSet>
      <dgm:spPr/>
    </dgm:pt>
    <dgm:pt modelId="{5284D02A-8C4B-4D2E-BFE2-F5222180DCB2}" type="pres">
      <dgm:prSet presAssocID="{488DE0D7-DD4F-4177-9664-4DC9F0719523}" presName="bgRect" presStyleLbl="alignNode1" presStyleIdx="1" presStyleCnt="3"/>
      <dgm:spPr/>
    </dgm:pt>
    <dgm:pt modelId="{0C18C6EA-F7EA-46A2-83B6-414A42025E12}" type="pres">
      <dgm:prSet presAssocID="{976155D6-A05D-4642-88AC-9BC0A0E3B4B2}" presName="sibTransNodeRect" presStyleLbl="alignNode1" presStyleIdx="1" presStyleCnt="3">
        <dgm:presLayoutVars>
          <dgm:chMax val="0"/>
          <dgm:bulletEnabled val="1"/>
        </dgm:presLayoutVars>
      </dgm:prSet>
      <dgm:spPr/>
    </dgm:pt>
    <dgm:pt modelId="{5E30C78E-BE2D-42CA-9C4D-39D38031F6D7}" type="pres">
      <dgm:prSet presAssocID="{488DE0D7-DD4F-4177-9664-4DC9F0719523}" presName="nodeRect" presStyleLbl="alignNode1" presStyleIdx="1" presStyleCnt="3">
        <dgm:presLayoutVars>
          <dgm:bulletEnabled val="1"/>
        </dgm:presLayoutVars>
      </dgm:prSet>
      <dgm:spPr/>
    </dgm:pt>
    <dgm:pt modelId="{75AADFFB-A95E-4C91-BD62-12BF9BA65F50}" type="pres">
      <dgm:prSet presAssocID="{976155D6-A05D-4642-88AC-9BC0A0E3B4B2}" presName="sibTrans" presStyleCnt="0"/>
      <dgm:spPr/>
    </dgm:pt>
    <dgm:pt modelId="{0C2DD4D2-5AC2-4218-AC70-ECB38CCF924E}" type="pres">
      <dgm:prSet presAssocID="{4E8E45AD-7843-41A0-A84C-E26ECEBC68EC}" presName="compositeNode" presStyleCnt="0">
        <dgm:presLayoutVars>
          <dgm:bulletEnabled val="1"/>
        </dgm:presLayoutVars>
      </dgm:prSet>
      <dgm:spPr/>
    </dgm:pt>
    <dgm:pt modelId="{DC395D87-6197-47E4-BE7A-EB8BF24F6B2D}" type="pres">
      <dgm:prSet presAssocID="{4E8E45AD-7843-41A0-A84C-E26ECEBC68EC}" presName="bgRect" presStyleLbl="alignNode1" presStyleIdx="2" presStyleCnt="3"/>
      <dgm:spPr/>
    </dgm:pt>
    <dgm:pt modelId="{CF11FE05-71C4-4A43-99A8-87488D01C4E4}" type="pres">
      <dgm:prSet presAssocID="{A9033D10-70CE-428A-9808-62F088730120}" presName="sibTransNodeRect" presStyleLbl="alignNode1" presStyleIdx="2" presStyleCnt="3">
        <dgm:presLayoutVars>
          <dgm:chMax val="0"/>
          <dgm:bulletEnabled val="1"/>
        </dgm:presLayoutVars>
      </dgm:prSet>
      <dgm:spPr/>
    </dgm:pt>
    <dgm:pt modelId="{BC78EDAD-F526-4C34-A5A9-C8B3F3F9957C}" type="pres">
      <dgm:prSet presAssocID="{4E8E45AD-7843-41A0-A84C-E26ECEBC68EC}" presName="nodeRect" presStyleLbl="alignNode1" presStyleIdx="2" presStyleCnt="3">
        <dgm:presLayoutVars>
          <dgm:bulletEnabled val="1"/>
        </dgm:presLayoutVars>
      </dgm:prSet>
      <dgm:spPr/>
    </dgm:pt>
  </dgm:ptLst>
  <dgm:cxnLst>
    <dgm:cxn modelId="{C3E27700-192E-435B-805B-AC6FB2838DE7}" type="presOf" srcId="{488DE0D7-DD4F-4177-9664-4DC9F0719523}" destId="{5E30C78E-BE2D-42CA-9C4D-39D38031F6D7}" srcOrd="1" destOrd="0" presId="urn:microsoft.com/office/officeart/2016/7/layout/LinearBlockProcessNumbered"/>
    <dgm:cxn modelId="{929F630E-8D43-404F-8746-8240BED9B8D0}" type="presOf" srcId="{CDD813F4-8751-4507-9554-19B8BB09DF6E}" destId="{40A6F722-FD2B-48DD-9A7B-349D81E48F5A}" srcOrd="0" destOrd="0" presId="urn:microsoft.com/office/officeart/2016/7/layout/LinearBlockProcessNumbered"/>
    <dgm:cxn modelId="{A68BEF41-D919-47CF-9541-7A1636E5F690}" type="presOf" srcId="{F75F9999-0956-4455-8514-A6DAAA7BD1A1}" destId="{A2D399B1-1C51-43BE-9C6B-56C4A984A903}" srcOrd="0" destOrd="0" presId="urn:microsoft.com/office/officeart/2016/7/layout/LinearBlockProcessNumbered"/>
    <dgm:cxn modelId="{B3729347-CD06-4C74-8500-8A46E76E8C10}" srcId="{49AA1861-69AC-46C5-AA15-63A68F27F387}" destId="{488DE0D7-DD4F-4177-9664-4DC9F0719523}" srcOrd="1" destOrd="0" parTransId="{21945E21-D050-4063-AD9D-9BCD1E21891F}" sibTransId="{976155D6-A05D-4642-88AC-9BC0A0E3B4B2}"/>
    <dgm:cxn modelId="{164E6D50-6111-4204-88E9-ADCFF782A6EC}" type="presOf" srcId="{4E8E45AD-7843-41A0-A84C-E26ECEBC68EC}" destId="{DC395D87-6197-47E4-BE7A-EB8BF24F6B2D}" srcOrd="0" destOrd="0" presId="urn:microsoft.com/office/officeart/2016/7/layout/LinearBlockProcessNumbered"/>
    <dgm:cxn modelId="{A7D94C71-487C-44E6-AECC-856045D1DBCD}" type="presOf" srcId="{F75F9999-0956-4455-8514-A6DAAA7BD1A1}" destId="{F3A18E09-6FDD-4F8F-8CDF-7707C213CAC7}" srcOrd="1" destOrd="0" presId="urn:microsoft.com/office/officeart/2016/7/layout/LinearBlockProcessNumbered"/>
    <dgm:cxn modelId="{68197174-7637-42B5-B869-82B56166A205}" type="presOf" srcId="{49AA1861-69AC-46C5-AA15-63A68F27F387}" destId="{482B88EF-0685-4880-B638-FE6E363CDF4E}" srcOrd="0" destOrd="0" presId="urn:microsoft.com/office/officeart/2016/7/layout/LinearBlockProcessNumbered"/>
    <dgm:cxn modelId="{703DE58C-17F9-4789-8CEF-8C9E79E30361}" srcId="{49AA1861-69AC-46C5-AA15-63A68F27F387}" destId="{4E8E45AD-7843-41A0-A84C-E26ECEBC68EC}" srcOrd="2" destOrd="0" parTransId="{898B25E5-ED9F-436A-AF74-30EFFA09BB11}" sibTransId="{A9033D10-70CE-428A-9808-62F088730120}"/>
    <dgm:cxn modelId="{CFF6CF8D-5F0E-4B0A-897A-51778C6D261F}" type="presOf" srcId="{488DE0D7-DD4F-4177-9664-4DC9F0719523}" destId="{5284D02A-8C4B-4D2E-BFE2-F5222180DCB2}" srcOrd="0" destOrd="0" presId="urn:microsoft.com/office/officeart/2016/7/layout/LinearBlockProcessNumbered"/>
    <dgm:cxn modelId="{656E01AC-35BD-4E6C-9AEF-099A070C6F85}" type="presOf" srcId="{976155D6-A05D-4642-88AC-9BC0A0E3B4B2}" destId="{0C18C6EA-F7EA-46A2-83B6-414A42025E12}" srcOrd="0" destOrd="0" presId="urn:microsoft.com/office/officeart/2016/7/layout/LinearBlockProcessNumbered"/>
    <dgm:cxn modelId="{7A63AFDB-B933-4256-902C-09707371654A}" srcId="{49AA1861-69AC-46C5-AA15-63A68F27F387}" destId="{F75F9999-0956-4455-8514-A6DAAA7BD1A1}" srcOrd="0" destOrd="0" parTransId="{6FF91765-F8E7-474E-BA44-9D6B734FFBAA}" sibTransId="{CDD813F4-8751-4507-9554-19B8BB09DF6E}"/>
    <dgm:cxn modelId="{A9636FDE-7289-4DB5-B612-651B2669AEA8}" type="presOf" srcId="{4E8E45AD-7843-41A0-A84C-E26ECEBC68EC}" destId="{BC78EDAD-F526-4C34-A5A9-C8B3F3F9957C}" srcOrd="1" destOrd="0" presId="urn:microsoft.com/office/officeart/2016/7/layout/LinearBlockProcessNumbered"/>
    <dgm:cxn modelId="{C694A5F4-676E-4A13-8D73-2498E6ABE791}" type="presOf" srcId="{A9033D10-70CE-428A-9808-62F088730120}" destId="{CF11FE05-71C4-4A43-99A8-87488D01C4E4}" srcOrd="0" destOrd="0" presId="urn:microsoft.com/office/officeart/2016/7/layout/LinearBlockProcessNumbered"/>
    <dgm:cxn modelId="{452EDA77-12EE-4C3B-9A8A-93EE186620B3}" type="presParOf" srcId="{482B88EF-0685-4880-B638-FE6E363CDF4E}" destId="{B989DD78-D430-4E81-B57E-832466465307}" srcOrd="0" destOrd="0" presId="urn:microsoft.com/office/officeart/2016/7/layout/LinearBlockProcessNumbered"/>
    <dgm:cxn modelId="{7184AA02-E0DD-45B6-AECD-7E4D39D9534D}" type="presParOf" srcId="{B989DD78-D430-4E81-B57E-832466465307}" destId="{A2D399B1-1C51-43BE-9C6B-56C4A984A903}" srcOrd="0" destOrd="0" presId="urn:microsoft.com/office/officeart/2016/7/layout/LinearBlockProcessNumbered"/>
    <dgm:cxn modelId="{D0CDBB45-71FC-490D-BE65-3324FA1144A9}" type="presParOf" srcId="{B989DD78-D430-4E81-B57E-832466465307}" destId="{40A6F722-FD2B-48DD-9A7B-349D81E48F5A}" srcOrd="1" destOrd="0" presId="urn:microsoft.com/office/officeart/2016/7/layout/LinearBlockProcessNumbered"/>
    <dgm:cxn modelId="{AC913014-F562-4430-87EF-312415DD1732}" type="presParOf" srcId="{B989DD78-D430-4E81-B57E-832466465307}" destId="{F3A18E09-6FDD-4F8F-8CDF-7707C213CAC7}" srcOrd="2" destOrd="0" presId="urn:microsoft.com/office/officeart/2016/7/layout/LinearBlockProcessNumbered"/>
    <dgm:cxn modelId="{6875ECAA-F2D9-47E9-AD6D-3EAEC6570DAA}" type="presParOf" srcId="{482B88EF-0685-4880-B638-FE6E363CDF4E}" destId="{12430949-F3C9-4D7B-98A9-2D1A35307863}" srcOrd="1" destOrd="0" presId="urn:microsoft.com/office/officeart/2016/7/layout/LinearBlockProcessNumbered"/>
    <dgm:cxn modelId="{81B62D15-1FD7-47A3-8ECC-F2186C97B664}" type="presParOf" srcId="{482B88EF-0685-4880-B638-FE6E363CDF4E}" destId="{C8285467-3522-4CA0-8D4F-E27976F2F1F6}" srcOrd="2" destOrd="0" presId="urn:microsoft.com/office/officeart/2016/7/layout/LinearBlockProcessNumbered"/>
    <dgm:cxn modelId="{B2D7EEC8-A316-43A4-B0A8-07B2FB56F0B0}" type="presParOf" srcId="{C8285467-3522-4CA0-8D4F-E27976F2F1F6}" destId="{5284D02A-8C4B-4D2E-BFE2-F5222180DCB2}" srcOrd="0" destOrd="0" presId="urn:microsoft.com/office/officeart/2016/7/layout/LinearBlockProcessNumbered"/>
    <dgm:cxn modelId="{ACECF4D0-B28B-4EC9-8151-29A07BB7E614}" type="presParOf" srcId="{C8285467-3522-4CA0-8D4F-E27976F2F1F6}" destId="{0C18C6EA-F7EA-46A2-83B6-414A42025E12}" srcOrd="1" destOrd="0" presId="urn:microsoft.com/office/officeart/2016/7/layout/LinearBlockProcessNumbered"/>
    <dgm:cxn modelId="{5377CC2F-2743-4EE8-B189-F2B3A325CBE8}" type="presParOf" srcId="{C8285467-3522-4CA0-8D4F-E27976F2F1F6}" destId="{5E30C78E-BE2D-42CA-9C4D-39D38031F6D7}" srcOrd="2" destOrd="0" presId="urn:microsoft.com/office/officeart/2016/7/layout/LinearBlockProcessNumbered"/>
    <dgm:cxn modelId="{D74893AA-D2E6-4D4C-B51B-6FC651DA6499}" type="presParOf" srcId="{482B88EF-0685-4880-B638-FE6E363CDF4E}" destId="{75AADFFB-A95E-4C91-BD62-12BF9BA65F50}" srcOrd="3" destOrd="0" presId="urn:microsoft.com/office/officeart/2016/7/layout/LinearBlockProcessNumbered"/>
    <dgm:cxn modelId="{7F740AAE-CE32-4D77-B540-DDD6D25F34C6}" type="presParOf" srcId="{482B88EF-0685-4880-B638-FE6E363CDF4E}" destId="{0C2DD4D2-5AC2-4218-AC70-ECB38CCF924E}" srcOrd="4" destOrd="0" presId="urn:microsoft.com/office/officeart/2016/7/layout/LinearBlockProcessNumbered"/>
    <dgm:cxn modelId="{B5DA497F-7756-43CC-8496-80CF76E1E343}" type="presParOf" srcId="{0C2DD4D2-5AC2-4218-AC70-ECB38CCF924E}" destId="{DC395D87-6197-47E4-BE7A-EB8BF24F6B2D}" srcOrd="0" destOrd="0" presId="urn:microsoft.com/office/officeart/2016/7/layout/LinearBlockProcessNumbered"/>
    <dgm:cxn modelId="{A9104831-0253-4769-93E5-562C61213E9F}" type="presParOf" srcId="{0C2DD4D2-5AC2-4218-AC70-ECB38CCF924E}" destId="{CF11FE05-71C4-4A43-99A8-87488D01C4E4}" srcOrd="1" destOrd="0" presId="urn:microsoft.com/office/officeart/2016/7/layout/LinearBlockProcessNumbered"/>
    <dgm:cxn modelId="{5CE93145-9DCD-4C48-BD85-610E275160E8}" type="presParOf" srcId="{0C2DD4D2-5AC2-4218-AC70-ECB38CCF924E}" destId="{BC78EDAD-F526-4C34-A5A9-C8B3F3F9957C}"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DEA17E-E58E-47D0-9DA5-70D916C6E4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974A40-24F1-4240-A195-19B6FE312C55}">
      <dgm:prSet/>
      <dgm:spPr/>
      <dgm:t>
        <a:bodyPr/>
        <a:lstStyle/>
        <a:p>
          <a:pPr>
            <a:lnSpc>
              <a:spcPct val="100000"/>
            </a:lnSpc>
          </a:pPr>
          <a:r>
            <a:rPr lang="en-US"/>
            <a:t>We are ensuring user privacy by encrypting user data (stored as cookies) so that third party platforms cannot target users by using their own data against them. </a:t>
          </a:r>
        </a:p>
      </dgm:t>
    </dgm:pt>
    <dgm:pt modelId="{65AEBFBA-1573-48EB-AB6F-7C6E77945787}" type="parTrans" cxnId="{F92ECC32-1244-446B-AF14-282F4DF7F88B}">
      <dgm:prSet/>
      <dgm:spPr/>
      <dgm:t>
        <a:bodyPr/>
        <a:lstStyle/>
        <a:p>
          <a:endParaRPr lang="en-US"/>
        </a:p>
      </dgm:t>
    </dgm:pt>
    <dgm:pt modelId="{8B343BC2-05C5-4E33-9C16-EDA42FF03074}" type="sibTrans" cxnId="{F92ECC32-1244-446B-AF14-282F4DF7F88B}">
      <dgm:prSet/>
      <dgm:spPr/>
      <dgm:t>
        <a:bodyPr/>
        <a:lstStyle/>
        <a:p>
          <a:pPr>
            <a:lnSpc>
              <a:spcPct val="100000"/>
            </a:lnSpc>
          </a:pPr>
          <a:endParaRPr lang="en-US"/>
        </a:p>
      </dgm:t>
    </dgm:pt>
    <dgm:pt modelId="{4CC87273-BFDF-41A5-896C-5AD876F98111}">
      <dgm:prSet/>
      <dgm:spPr/>
      <dgm:t>
        <a:bodyPr/>
        <a:lstStyle/>
        <a:p>
          <a:pPr>
            <a:lnSpc>
              <a:spcPct val="100000"/>
            </a:lnSpc>
          </a:pPr>
          <a:r>
            <a:rPr lang="en-US"/>
            <a:t>Our browser </a:t>
          </a:r>
          <a:r>
            <a:rPr lang="en-US">
              <a:latin typeface="Gill Sans MT" panose="020B0502020104020203"/>
            </a:rPr>
            <a:t>(via the inbuilt extension) </a:t>
          </a:r>
          <a:r>
            <a:rPr lang="en-US"/>
            <a:t>is automatically detecting dark patterns like subscription trickery, misdirection, urgency, social proof, and scarcity, and gives you a prompt warning you about the same. </a:t>
          </a:r>
        </a:p>
      </dgm:t>
    </dgm:pt>
    <dgm:pt modelId="{185F113A-F5BD-40DD-A70A-9303BB01F833}" type="parTrans" cxnId="{77816186-89EB-4614-81C3-F3FD5988AD73}">
      <dgm:prSet/>
      <dgm:spPr/>
      <dgm:t>
        <a:bodyPr/>
        <a:lstStyle/>
        <a:p>
          <a:endParaRPr lang="en-US"/>
        </a:p>
      </dgm:t>
    </dgm:pt>
    <dgm:pt modelId="{C8ABF2AF-A86D-43EA-8BC9-0EAAF6EC3613}" type="sibTrans" cxnId="{77816186-89EB-4614-81C3-F3FD5988AD73}">
      <dgm:prSet/>
      <dgm:spPr/>
      <dgm:t>
        <a:bodyPr/>
        <a:lstStyle/>
        <a:p>
          <a:endParaRPr lang="en-US"/>
        </a:p>
      </dgm:t>
    </dgm:pt>
    <dgm:pt modelId="{16AE3670-54E7-49C8-9886-09D719E615EB}" type="pres">
      <dgm:prSet presAssocID="{4FDEA17E-E58E-47D0-9DA5-70D916C6E411}" presName="root" presStyleCnt="0">
        <dgm:presLayoutVars>
          <dgm:dir/>
          <dgm:resizeHandles val="exact"/>
        </dgm:presLayoutVars>
      </dgm:prSet>
      <dgm:spPr/>
    </dgm:pt>
    <dgm:pt modelId="{7B30B8D1-EEB7-4488-8F6F-49DFF4DF3822}" type="pres">
      <dgm:prSet presAssocID="{DA974A40-24F1-4240-A195-19B6FE312C55}" presName="compNode" presStyleCnt="0"/>
      <dgm:spPr/>
    </dgm:pt>
    <dgm:pt modelId="{EDE3FF13-A853-469C-8DEC-4AC4AAA596E6}" type="pres">
      <dgm:prSet presAssocID="{DA974A40-24F1-4240-A195-19B6FE312C55}" presName="bgRect" presStyleLbl="bgShp" presStyleIdx="0" presStyleCnt="2"/>
      <dgm:spPr/>
    </dgm:pt>
    <dgm:pt modelId="{B4EF7EAF-D0B0-48DB-8A01-44FE1BC47430}" type="pres">
      <dgm:prSet presAssocID="{DA974A40-24F1-4240-A195-19B6FE312C5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773ECD42-63E2-4626-A741-8755A4DB5895}" type="pres">
      <dgm:prSet presAssocID="{DA974A40-24F1-4240-A195-19B6FE312C55}" presName="spaceRect" presStyleCnt="0"/>
      <dgm:spPr/>
    </dgm:pt>
    <dgm:pt modelId="{0473A464-C8A5-422F-903E-AE4E846BB5D6}" type="pres">
      <dgm:prSet presAssocID="{DA974A40-24F1-4240-A195-19B6FE312C55}" presName="parTx" presStyleLbl="revTx" presStyleIdx="0" presStyleCnt="2">
        <dgm:presLayoutVars>
          <dgm:chMax val="0"/>
          <dgm:chPref val="0"/>
        </dgm:presLayoutVars>
      </dgm:prSet>
      <dgm:spPr/>
    </dgm:pt>
    <dgm:pt modelId="{1369919C-3E8D-44DA-B63E-626EBB77E6FB}" type="pres">
      <dgm:prSet presAssocID="{8B343BC2-05C5-4E33-9C16-EDA42FF03074}" presName="sibTrans" presStyleCnt="0"/>
      <dgm:spPr/>
    </dgm:pt>
    <dgm:pt modelId="{B34F0F19-6433-4FAE-ABB8-6EDC2CD03CC4}" type="pres">
      <dgm:prSet presAssocID="{4CC87273-BFDF-41A5-896C-5AD876F98111}" presName="compNode" presStyleCnt="0"/>
      <dgm:spPr/>
    </dgm:pt>
    <dgm:pt modelId="{42379DD9-1825-4632-AD22-1B8FAC379EBD}" type="pres">
      <dgm:prSet presAssocID="{4CC87273-BFDF-41A5-896C-5AD876F98111}" presName="bgRect" presStyleLbl="bgShp" presStyleIdx="1" presStyleCnt="2"/>
      <dgm:spPr/>
    </dgm:pt>
    <dgm:pt modelId="{F2D70E7C-609A-4444-B71A-47E6543972E9}" type="pres">
      <dgm:prSet presAssocID="{4CC87273-BFDF-41A5-896C-5AD876F981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16FC5CB8-79E0-48B0-9219-815CDD179897}" type="pres">
      <dgm:prSet presAssocID="{4CC87273-BFDF-41A5-896C-5AD876F98111}" presName="spaceRect" presStyleCnt="0"/>
      <dgm:spPr/>
    </dgm:pt>
    <dgm:pt modelId="{5DEFD3D6-2648-455C-BB53-FE8CFFF625BF}" type="pres">
      <dgm:prSet presAssocID="{4CC87273-BFDF-41A5-896C-5AD876F98111}" presName="parTx" presStyleLbl="revTx" presStyleIdx="1" presStyleCnt="2">
        <dgm:presLayoutVars>
          <dgm:chMax val="0"/>
          <dgm:chPref val="0"/>
        </dgm:presLayoutVars>
      </dgm:prSet>
      <dgm:spPr/>
    </dgm:pt>
  </dgm:ptLst>
  <dgm:cxnLst>
    <dgm:cxn modelId="{94B7772C-FF51-45AF-9CE4-626CEF1AB4E9}" type="presOf" srcId="{4FDEA17E-E58E-47D0-9DA5-70D916C6E411}" destId="{16AE3670-54E7-49C8-9886-09D719E615EB}" srcOrd="0" destOrd="0" presId="urn:microsoft.com/office/officeart/2018/2/layout/IconVerticalSolidList"/>
    <dgm:cxn modelId="{F92ECC32-1244-446B-AF14-282F4DF7F88B}" srcId="{4FDEA17E-E58E-47D0-9DA5-70D916C6E411}" destId="{DA974A40-24F1-4240-A195-19B6FE312C55}" srcOrd="0" destOrd="0" parTransId="{65AEBFBA-1573-48EB-AB6F-7C6E77945787}" sibTransId="{8B343BC2-05C5-4E33-9C16-EDA42FF03074}"/>
    <dgm:cxn modelId="{77816186-89EB-4614-81C3-F3FD5988AD73}" srcId="{4FDEA17E-E58E-47D0-9DA5-70D916C6E411}" destId="{4CC87273-BFDF-41A5-896C-5AD876F98111}" srcOrd="1" destOrd="0" parTransId="{185F113A-F5BD-40DD-A70A-9303BB01F833}" sibTransId="{C8ABF2AF-A86D-43EA-8BC9-0EAAF6EC3613}"/>
    <dgm:cxn modelId="{1BB4F7AE-9014-43F2-A1B1-46F4AAA697C1}" type="presOf" srcId="{4CC87273-BFDF-41A5-896C-5AD876F98111}" destId="{5DEFD3D6-2648-455C-BB53-FE8CFFF625BF}" srcOrd="0" destOrd="0" presId="urn:microsoft.com/office/officeart/2018/2/layout/IconVerticalSolidList"/>
    <dgm:cxn modelId="{D358D2B7-06C9-4027-9DE8-D12E2AAA7C28}" type="presOf" srcId="{DA974A40-24F1-4240-A195-19B6FE312C55}" destId="{0473A464-C8A5-422F-903E-AE4E846BB5D6}" srcOrd="0" destOrd="0" presId="urn:microsoft.com/office/officeart/2018/2/layout/IconVerticalSolidList"/>
    <dgm:cxn modelId="{6D87DE89-626E-45D1-AC3C-736A6F3B1172}" type="presParOf" srcId="{16AE3670-54E7-49C8-9886-09D719E615EB}" destId="{7B30B8D1-EEB7-4488-8F6F-49DFF4DF3822}" srcOrd="0" destOrd="0" presId="urn:microsoft.com/office/officeart/2018/2/layout/IconVerticalSolidList"/>
    <dgm:cxn modelId="{F38D13D6-5C4B-48DC-9A7F-44A6AE7A9B0C}" type="presParOf" srcId="{7B30B8D1-EEB7-4488-8F6F-49DFF4DF3822}" destId="{EDE3FF13-A853-469C-8DEC-4AC4AAA596E6}" srcOrd="0" destOrd="0" presId="urn:microsoft.com/office/officeart/2018/2/layout/IconVerticalSolidList"/>
    <dgm:cxn modelId="{9EAD3164-3EB2-45FA-90FE-7372395345A1}" type="presParOf" srcId="{7B30B8D1-EEB7-4488-8F6F-49DFF4DF3822}" destId="{B4EF7EAF-D0B0-48DB-8A01-44FE1BC47430}" srcOrd="1" destOrd="0" presId="urn:microsoft.com/office/officeart/2018/2/layout/IconVerticalSolidList"/>
    <dgm:cxn modelId="{FD09395D-6621-4684-8BDD-03BD5AEA6541}" type="presParOf" srcId="{7B30B8D1-EEB7-4488-8F6F-49DFF4DF3822}" destId="{773ECD42-63E2-4626-A741-8755A4DB5895}" srcOrd="2" destOrd="0" presId="urn:microsoft.com/office/officeart/2018/2/layout/IconVerticalSolidList"/>
    <dgm:cxn modelId="{EA93D593-CA0D-4D46-9730-FC2DD17C6311}" type="presParOf" srcId="{7B30B8D1-EEB7-4488-8F6F-49DFF4DF3822}" destId="{0473A464-C8A5-422F-903E-AE4E846BB5D6}" srcOrd="3" destOrd="0" presId="urn:microsoft.com/office/officeart/2018/2/layout/IconVerticalSolidList"/>
    <dgm:cxn modelId="{DF0D2916-88CB-4600-B01F-55476B68B63F}" type="presParOf" srcId="{16AE3670-54E7-49C8-9886-09D719E615EB}" destId="{1369919C-3E8D-44DA-B63E-626EBB77E6FB}" srcOrd="1" destOrd="0" presId="urn:microsoft.com/office/officeart/2018/2/layout/IconVerticalSolidList"/>
    <dgm:cxn modelId="{39C9F498-E585-4B91-9F5A-AFF50EC58ADA}" type="presParOf" srcId="{16AE3670-54E7-49C8-9886-09D719E615EB}" destId="{B34F0F19-6433-4FAE-ABB8-6EDC2CD03CC4}" srcOrd="2" destOrd="0" presId="urn:microsoft.com/office/officeart/2018/2/layout/IconVerticalSolidList"/>
    <dgm:cxn modelId="{A75D0761-29E6-47D3-99FF-035BDB98341F}" type="presParOf" srcId="{B34F0F19-6433-4FAE-ABB8-6EDC2CD03CC4}" destId="{42379DD9-1825-4632-AD22-1B8FAC379EBD}" srcOrd="0" destOrd="0" presId="urn:microsoft.com/office/officeart/2018/2/layout/IconVerticalSolidList"/>
    <dgm:cxn modelId="{E05AAA31-E02F-4286-8CD2-2870CB3E2849}" type="presParOf" srcId="{B34F0F19-6433-4FAE-ABB8-6EDC2CD03CC4}" destId="{F2D70E7C-609A-4444-B71A-47E6543972E9}" srcOrd="1" destOrd="0" presId="urn:microsoft.com/office/officeart/2018/2/layout/IconVerticalSolidList"/>
    <dgm:cxn modelId="{63333A63-C9F6-4122-9E03-BBFB5E605D30}" type="presParOf" srcId="{B34F0F19-6433-4FAE-ABB8-6EDC2CD03CC4}" destId="{16FC5CB8-79E0-48B0-9219-815CDD179897}" srcOrd="2" destOrd="0" presId="urn:microsoft.com/office/officeart/2018/2/layout/IconVerticalSolidList"/>
    <dgm:cxn modelId="{CAA97CE5-0C6E-420F-886A-699A2581CBAC}" type="presParOf" srcId="{B34F0F19-6433-4FAE-ABB8-6EDC2CD03CC4}" destId="{5DEFD3D6-2648-455C-BB53-FE8CFFF625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14D15B-A1EB-4FB3-9F69-D03E728C7D2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EAB6346-2DD0-4E32-8884-4DA7360EB8F8}">
      <dgm:prSet/>
      <dgm:spPr/>
      <dgm:t>
        <a:bodyPr/>
        <a:lstStyle/>
        <a:p>
          <a:r>
            <a:rPr lang="en-US"/>
            <a:t>Encryption techniques have been used to safeguard user data and maintain user privacy. </a:t>
          </a:r>
        </a:p>
      </dgm:t>
    </dgm:pt>
    <dgm:pt modelId="{1AFEE93B-D161-46B7-BD13-2D7A3576FA9A}" type="parTrans" cxnId="{6304AA2A-D11B-4B0C-BD5D-FA3DBC376DC1}">
      <dgm:prSet/>
      <dgm:spPr/>
      <dgm:t>
        <a:bodyPr/>
        <a:lstStyle/>
        <a:p>
          <a:endParaRPr lang="en-US"/>
        </a:p>
      </dgm:t>
    </dgm:pt>
    <dgm:pt modelId="{9986C995-2653-4337-B4F0-779873FFFA03}" type="sibTrans" cxnId="{6304AA2A-D11B-4B0C-BD5D-FA3DBC376DC1}">
      <dgm:prSet/>
      <dgm:spPr/>
      <dgm:t>
        <a:bodyPr/>
        <a:lstStyle/>
        <a:p>
          <a:endParaRPr lang="en-US"/>
        </a:p>
      </dgm:t>
    </dgm:pt>
    <dgm:pt modelId="{5642CF45-911A-46DD-A6B1-8067EBBA7D4D}">
      <dgm:prSet/>
      <dgm:spPr/>
      <dgm:t>
        <a:bodyPr/>
        <a:lstStyle/>
        <a:p>
          <a:r>
            <a:rPr lang="en-US"/>
            <a:t>User data usually gets stored as cookies on websites, and third party websites use these cookies to their use, by specific targeting users based on their prior interests, and browser history. </a:t>
          </a:r>
        </a:p>
      </dgm:t>
    </dgm:pt>
    <dgm:pt modelId="{68C611CF-DD30-4392-987A-43AF92301F87}" type="parTrans" cxnId="{901B6037-ADA3-4129-BE11-5AC2D90E1122}">
      <dgm:prSet/>
      <dgm:spPr/>
      <dgm:t>
        <a:bodyPr/>
        <a:lstStyle/>
        <a:p>
          <a:endParaRPr lang="en-US"/>
        </a:p>
      </dgm:t>
    </dgm:pt>
    <dgm:pt modelId="{CA40ECCA-ACE9-42A4-B0F9-BB7860E24582}" type="sibTrans" cxnId="{901B6037-ADA3-4129-BE11-5AC2D90E1122}">
      <dgm:prSet/>
      <dgm:spPr/>
      <dgm:t>
        <a:bodyPr/>
        <a:lstStyle/>
        <a:p>
          <a:endParaRPr lang="en-US"/>
        </a:p>
      </dgm:t>
    </dgm:pt>
    <dgm:pt modelId="{8664CAFA-E2B6-4C06-AD90-2DC8D97CB7AB}">
      <dgm:prSet/>
      <dgm:spPr/>
      <dgm:t>
        <a:bodyPr/>
        <a:lstStyle/>
        <a:p>
          <a:r>
            <a:rPr lang="en-US"/>
            <a:t>TrustForge eliminates this entire cycle by encrypting the user data stores as cookies so that any third party cannot manipulate this data to their use. </a:t>
          </a:r>
        </a:p>
      </dgm:t>
    </dgm:pt>
    <dgm:pt modelId="{D93FEF40-79E9-426E-B016-CFC84563A79B}" type="parTrans" cxnId="{60CF0E98-307F-485C-B7E6-1674ED733DCF}">
      <dgm:prSet/>
      <dgm:spPr/>
      <dgm:t>
        <a:bodyPr/>
        <a:lstStyle/>
        <a:p>
          <a:endParaRPr lang="en-US"/>
        </a:p>
      </dgm:t>
    </dgm:pt>
    <dgm:pt modelId="{8A47F938-6FD3-4525-B9DD-F1FAE6638202}" type="sibTrans" cxnId="{60CF0E98-307F-485C-B7E6-1674ED733DCF}">
      <dgm:prSet/>
      <dgm:spPr/>
      <dgm:t>
        <a:bodyPr/>
        <a:lstStyle/>
        <a:p>
          <a:endParaRPr lang="en-US"/>
        </a:p>
      </dgm:t>
    </dgm:pt>
    <dgm:pt modelId="{38C607DB-FF27-4F9D-BBF9-E79F86D4E20C}" type="pres">
      <dgm:prSet presAssocID="{5614D15B-A1EB-4FB3-9F69-D03E728C7D2E}" presName="root" presStyleCnt="0">
        <dgm:presLayoutVars>
          <dgm:dir/>
          <dgm:resizeHandles val="exact"/>
        </dgm:presLayoutVars>
      </dgm:prSet>
      <dgm:spPr/>
    </dgm:pt>
    <dgm:pt modelId="{1EAA4956-8E62-450A-B253-F7664E75C37E}" type="pres">
      <dgm:prSet presAssocID="{FEAB6346-2DD0-4E32-8884-4DA7360EB8F8}" presName="compNode" presStyleCnt="0"/>
      <dgm:spPr/>
    </dgm:pt>
    <dgm:pt modelId="{1ABFB585-8A7D-4907-9296-CDB573FDA34B}" type="pres">
      <dgm:prSet presAssocID="{FEAB6346-2DD0-4E32-8884-4DA7360EB8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EFDE58C0-4067-4E86-92CA-96AD433BD229}" type="pres">
      <dgm:prSet presAssocID="{FEAB6346-2DD0-4E32-8884-4DA7360EB8F8}" presName="spaceRect" presStyleCnt="0"/>
      <dgm:spPr/>
    </dgm:pt>
    <dgm:pt modelId="{65789D86-B22F-4CAE-9392-13A61A504EAE}" type="pres">
      <dgm:prSet presAssocID="{FEAB6346-2DD0-4E32-8884-4DA7360EB8F8}" presName="textRect" presStyleLbl="revTx" presStyleIdx="0" presStyleCnt="3">
        <dgm:presLayoutVars>
          <dgm:chMax val="1"/>
          <dgm:chPref val="1"/>
        </dgm:presLayoutVars>
      </dgm:prSet>
      <dgm:spPr/>
    </dgm:pt>
    <dgm:pt modelId="{DCE88AD4-4BFB-420C-8884-63EFEB7B4F25}" type="pres">
      <dgm:prSet presAssocID="{9986C995-2653-4337-B4F0-779873FFFA03}" presName="sibTrans" presStyleCnt="0"/>
      <dgm:spPr/>
    </dgm:pt>
    <dgm:pt modelId="{E0EC642D-3268-4581-B254-6A8158E7B05F}" type="pres">
      <dgm:prSet presAssocID="{5642CF45-911A-46DD-A6B1-8067EBBA7D4D}" presName="compNode" presStyleCnt="0"/>
      <dgm:spPr/>
    </dgm:pt>
    <dgm:pt modelId="{1C29B936-8B8C-4B4B-ACC0-A6ED99B18826}" type="pres">
      <dgm:prSet presAssocID="{5642CF45-911A-46DD-A6B1-8067EBBA7D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5CE606A1-C347-4FDC-A186-B20CE1E677E7}" type="pres">
      <dgm:prSet presAssocID="{5642CF45-911A-46DD-A6B1-8067EBBA7D4D}" presName="spaceRect" presStyleCnt="0"/>
      <dgm:spPr/>
    </dgm:pt>
    <dgm:pt modelId="{4941AE8D-184E-434B-B13D-F7F2FFE32908}" type="pres">
      <dgm:prSet presAssocID="{5642CF45-911A-46DD-A6B1-8067EBBA7D4D}" presName="textRect" presStyleLbl="revTx" presStyleIdx="1" presStyleCnt="3">
        <dgm:presLayoutVars>
          <dgm:chMax val="1"/>
          <dgm:chPref val="1"/>
        </dgm:presLayoutVars>
      </dgm:prSet>
      <dgm:spPr/>
    </dgm:pt>
    <dgm:pt modelId="{CCE7FE88-94CF-4F25-AE3A-31235B3B33FF}" type="pres">
      <dgm:prSet presAssocID="{CA40ECCA-ACE9-42A4-B0F9-BB7860E24582}" presName="sibTrans" presStyleCnt="0"/>
      <dgm:spPr/>
    </dgm:pt>
    <dgm:pt modelId="{5DDABE52-843B-4090-9DCE-FA2295D5BC1C}" type="pres">
      <dgm:prSet presAssocID="{8664CAFA-E2B6-4C06-AD90-2DC8D97CB7AB}" presName="compNode" presStyleCnt="0"/>
      <dgm:spPr/>
    </dgm:pt>
    <dgm:pt modelId="{3063C602-5092-4974-9262-5D1384BA62F4}" type="pres">
      <dgm:prSet presAssocID="{8664CAFA-E2B6-4C06-AD90-2DC8D97CB7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C51CFD84-CD61-45B7-B2DF-F670B414438E}" type="pres">
      <dgm:prSet presAssocID="{8664CAFA-E2B6-4C06-AD90-2DC8D97CB7AB}" presName="spaceRect" presStyleCnt="0"/>
      <dgm:spPr/>
    </dgm:pt>
    <dgm:pt modelId="{0D6ED9D5-813C-4A7A-B72E-BFCAD0A32ABE}" type="pres">
      <dgm:prSet presAssocID="{8664CAFA-E2B6-4C06-AD90-2DC8D97CB7AB}" presName="textRect" presStyleLbl="revTx" presStyleIdx="2" presStyleCnt="3">
        <dgm:presLayoutVars>
          <dgm:chMax val="1"/>
          <dgm:chPref val="1"/>
        </dgm:presLayoutVars>
      </dgm:prSet>
      <dgm:spPr/>
    </dgm:pt>
  </dgm:ptLst>
  <dgm:cxnLst>
    <dgm:cxn modelId="{6304AA2A-D11B-4B0C-BD5D-FA3DBC376DC1}" srcId="{5614D15B-A1EB-4FB3-9F69-D03E728C7D2E}" destId="{FEAB6346-2DD0-4E32-8884-4DA7360EB8F8}" srcOrd="0" destOrd="0" parTransId="{1AFEE93B-D161-46B7-BD13-2D7A3576FA9A}" sibTransId="{9986C995-2653-4337-B4F0-779873FFFA03}"/>
    <dgm:cxn modelId="{901B6037-ADA3-4129-BE11-5AC2D90E1122}" srcId="{5614D15B-A1EB-4FB3-9F69-D03E728C7D2E}" destId="{5642CF45-911A-46DD-A6B1-8067EBBA7D4D}" srcOrd="1" destOrd="0" parTransId="{68C611CF-DD30-4392-987A-43AF92301F87}" sibTransId="{CA40ECCA-ACE9-42A4-B0F9-BB7860E24582}"/>
    <dgm:cxn modelId="{25A22D62-A68B-42FF-8534-C11B77BED830}" type="presOf" srcId="{FEAB6346-2DD0-4E32-8884-4DA7360EB8F8}" destId="{65789D86-B22F-4CAE-9392-13A61A504EAE}" srcOrd="0" destOrd="0" presId="urn:microsoft.com/office/officeart/2018/2/layout/IconLabelList"/>
    <dgm:cxn modelId="{A5771F6C-5914-418D-BFAE-187A38D45BC5}" type="presOf" srcId="{5614D15B-A1EB-4FB3-9F69-D03E728C7D2E}" destId="{38C607DB-FF27-4F9D-BBF9-E79F86D4E20C}" srcOrd="0" destOrd="0" presId="urn:microsoft.com/office/officeart/2018/2/layout/IconLabelList"/>
    <dgm:cxn modelId="{60CF0E98-307F-485C-B7E6-1674ED733DCF}" srcId="{5614D15B-A1EB-4FB3-9F69-D03E728C7D2E}" destId="{8664CAFA-E2B6-4C06-AD90-2DC8D97CB7AB}" srcOrd="2" destOrd="0" parTransId="{D93FEF40-79E9-426E-B016-CFC84563A79B}" sibTransId="{8A47F938-6FD3-4525-B9DD-F1FAE6638202}"/>
    <dgm:cxn modelId="{B04C9799-803C-4C82-8514-B5BCE7025999}" type="presOf" srcId="{8664CAFA-E2B6-4C06-AD90-2DC8D97CB7AB}" destId="{0D6ED9D5-813C-4A7A-B72E-BFCAD0A32ABE}" srcOrd="0" destOrd="0" presId="urn:microsoft.com/office/officeart/2018/2/layout/IconLabelList"/>
    <dgm:cxn modelId="{6AB273FA-5E4D-486C-9B1D-716180CBDE7E}" type="presOf" srcId="{5642CF45-911A-46DD-A6B1-8067EBBA7D4D}" destId="{4941AE8D-184E-434B-B13D-F7F2FFE32908}" srcOrd="0" destOrd="0" presId="urn:microsoft.com/office/officeart/2018/2/layout/IconLabelList"/>
    <dgm:cxn modelId="{04B518E7-27D7-4180-B06C-7E6808AF6DFB}" type="presParOf" srcId="{38C607DB-FF27-4F9D-BBF9-E79F86D4E20C}" destId="{1EAA4956-8E62-450A-B253-F7664E75C37E}" srcOrd="0" destOrd="0" presId="urn:microsoft.com/office/officeart/2018/2/layout/IconLabelList"/>
    <dgm:cxn modelId="{49B01084-7B33-4ECF-A849-B9947A022C75}" type="presParOf" srcId="{1EAA4956-8E62-450A-B253-F7664E75C37E}" destId="{1ABFB585-8A7D-4907-9296-CDB573FDA34B}" srcOrd="0" destOrd="0" presId="urn:microsoft.com/office/officeart/2018/2/layout/IconLabelList"/>
    <dgm:cxn modelId="{FD3695C3-BCB3-4874-91FE-34B23C5C9B5C}" type="presParOf" srcId="{1EAA4956-8E62-450A-B253-F7664E75C37E}" destId="{EFDE58C0-4067-4E86-92CA-96AD433BD229}" srcOrd="1" destOrd="0" presId="urn:microsoft.com/office/officeart/2018/2/layout/IconLabelList"/>
    <dgm:cxn modelId="{25AB3570-93EA-470F-BBE9-42F975D64D13}" type="presParOf" srcId="{1EAA4956-8E62-450A-B253-F7664E75C37E}" destId="{65789D86-B22F-4CAE-9392-13A61A504EAE}" srcOrd="2" destOrd="0" presId="urn:microsoft.com/office/officeart/2018/2/layout/IconLabelList"/>
    <dgm:cxn modelId="{8EFB1899-1517-4EE9-82FB-D7DB1149E9DD}" type="presParOf" srcId="{38C607DB-FF27-4F9D-BBF9-E79F86D4E20C}" destId="{DCE88AD4-4BFB-420C-8884-63EFEB7B4F25}" srcOrd="1" destOrd="0" presId="urn:microsoft.com/office/officeart/2018/2/layout/IconLabelList"/>
    <dgm:cxn modelId="{3B15C3B2-FA6D-436B-9AF2-DF82D361CB07}" type="presParOf" srcId="{38C607DB-FF27-4F9D-BBF9-E79F86D4E20C}" destId="{E0EC642D-3268-4581-B254-6A8158E7B05F}" srcOrd="2" destOrd="0" presId="urn:microsoft.com/office/officeart/2018/2/layout/IconLabelList"/>
    <dgm:cxn modelId="{534F7F5C-B97D-4F85-B48C-41BB905E655A}" type="presParOf" srcId="{E0EC642D-3268-4581-B254-6A8158E7B05F}" destId="{1C29B936-8B8C-4B4B-ACC0-A6ED99B18826}" srcOrd="0" destOrd="0" presId="urn:microsoft.com/office/officeart/2018/2/layout/IconLabelList"/>
    <dgm:cxn modelId="{CCEEBA3D-0763-4905-9A14-798D16EF3618}" type="presParOf" srcId="{E0EC642D-3268-4581-B254-6A8158E7B05F}" destId="{5CE606A1-C347-4FDC-A186-B20CE1E677E7}" srcOrd="1" destOrd="0" presId="urn:microsoft.com/office/officeart/2018/2/layout/IconLabelList"/>
    <dgm:cxn modelId="{96338275-4371-4A80-BB84-23B0ECC13477}" type="presParOf" srcId="{E0EC642D-3268-4581-B254-6A8158E7B05F}" destId="{4941AE8D-184E-434B-B13D-F7F2FFE32908}" srcOrd="2" destOrd="0" presId="urn:microsoft.com/office/officeart/2018/2/layout/IconLabelList"/>
    <dgm:cxn modelId="{E8728007-51E3-4E22-9908-9C1C50ED49C4}" type="presParOf" srcId="{38C607DB-FF27-4F9D-BBF9-E79F86D4E20C}" destId="{CCE7FE88-94CF-4F25-AE3A-31235B3B33FF}" srcOrd="3" destOrd="0" presId="urn:microsoft.com/office/officeart/2018/2/layout/IconLabelList"/>
    <dgm:cxn modelId="{6C9DF37E-6C92-4DAA-8244-2B07C46278E5}" type="presParOf" srcId="{38C607DB-FF27-4F9D-BBF9-E79F86D4E20C}" destId="{5DDABE52-843B-4090-9DCE-FA2295D5BC1C}" srcOrd="4" destOrd="0" presId="urn:microsoft.com/office/officeart/2018/2/layout/IconLabelList"/>
    <dgm:cxn modelId="{93C64304-6514-434C-8E96-12C2AD23309D}" type="presParOf" srcId="{5DDABE52-843B-4090-9DCE-FA2295D5BC1C}" destId="{3063C602-5092-4974-9262-5D1384BA62F4}" srcOrd="0" destOrd="0" presId="urn:microsoft.com/office/officeart/2018/2/layout/IconLabelList"/>
    <dgm:cxn modelId="{C94D6F52-4BDF-4B0F-B48B-5743DBEAC2B2}" type="presParOf" srcId="{5DDABE52-843B-4090-9DCE-FA2295D5BC1C}" destId="{C51CFD84-CD61-45B7-B2DF-F670B414438E}" srcOrd="1" destOrd="0" presId="urn:microsoft.com/office/officeart/2018/2/layout/IconLabelList"/>
    <dgm:cxn modelId="{D1182AE0-C819-480B-B24D-A172FAAA566D}" type="presParOf" srcId="{5DDABE52-843B-4090-9DCE-FA2295D5BC1C}" destId="{0D6ED9D5-813C-4A7A-B72E-BFCAD0A32AB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44D94A-1CA9-4AD5-AEFF-2FBA319502F4}"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EB7C1B41-2B17-4358-87F0-76BDACC46409}">
      <dgm:prSet/>
      <dgm:spPr/>
      <dgm:t>
        <a:bodyPr/>
        <a:lstStyle/>
        <a:p>
          <a:r>
            <a:rPr lang="en-US"/>
            <a:t>The identification of dark patterns will be done automatically by the browser using the inbuilt extension. </a:t>
          </a:r>
        </a:p>
      </dgm:t>
    </dgm:pt>
    <dgm:pt modelId="{A806734A-286B-47D7-8494-587390810304}" type="parTrans" cxnId="{EF69C8F7-795A-4FFD-96E5-7306850845BB}">
      <dgm:prSet/>
      <dgm:spPr/>
      <dgm:t>
        <a:bodyPr/>
        <a:lstStyle/>
        <a:p>
          <a:endParaRPr lang="en-US"/>
        </a:p>
      </dgm:t>
    </dgm:pt>
    <dgm:pt modelId="{4EC4E5A3-607F-459F-88DE-D2868A861EAB}" type="sibTrans" cxnId="{EF69C8F7-795A-4FFD-96E5-7306850845BB}">
      <dgm:prSet/>
      <dgm:spPr/>
      <dgm:t>
        <a:bodyPr/>
        <a:lstStyle/>
        <a:p>
          <a:endParaRPr lang="en-US"/>
        </a:p>
      </dgm:t>
    </dgm:pt>
    <dgm:pt modelId="{838B2FB7-DE4A-49FB-9200-9B0831C881AF}">
      <dgm:prSet/>
      <dgm:spPr/>
      <dgm:t>
        <a:bodyPr/>
        <a:lstStyle/>
        <a:p>
          <a:r>
            <a:rPr lang="en-US"/>
            <a:t>Web scraping will be done to get the contents of the website you are visiting.</a:t>
          </a:r>
        </a:p>
      </dgm:t>
    </dgm:pt>
    <dgm:pt modelId="{365B486D-B795-44CB-8229-6D3BC4CFC6CF}" type="parTrans" cxnId="{29B014DE-0F9A-41AB-8E0E-632DA20BDE33}">
      <dgm:prSet/>
      <dgm:spPr/>
      <dgm:t>
        <a:bodyPr/>
        <a:lstStyle/>
        <a:p>
          <a:endParaRPr lang="en-US"/>
        </a:p>
      </dgm:t>
    </dgm:pt>
    <dgm:pt modelId="{5514D8B8-769D-42EA-9533-22A2149C1BFA}" type="sibTrans" cxnId="{29B014DE-0F9A-41AB-8E0E-632DA20BDE33}">
      <dgm:prSet/>
      <dgm:spPr/>
      <dgm:t>
        <a:bodyPr/>
        <a:lstStyle/>
        <a:p>
          <a:endParaRPr lang="en-US"/>
        </a:p>
      </dgm:t>
    </dgm:pt>
    <dgm:pt modelId="{1DF1ACCC-0769-4523-A64B-FD9D73AFDE5D}">
      <dgm:prSet/>
      <dgm:spPr/>
      <dgm:t>
        <a:bodyPr/>
        <a:lstStyle/>
        <a:p>
          <a:r>
            <a:rPr lang="en-US"/>
            <a:t>ML model (BERT) for the detection of Dark Patterns keywords has been deployed and integrated with the extension. </a:t>
          </a:r>
        </a:p>
      </dgm:t>
    </dgm:pt>
    <dgm:pt modelId="{7CFAFBC3-F75A-4985-B7DD-30EEAA31463B}" type="parTrans" cxnId="{54B66416-FC02-43BE-A9F7-DE7E38E71DBB}">
      <dgm:prSet/>
      <dgm:spPr/>
      <dgm:t>
        <a:bodyPr/>
        <a:lstStyle/>
        <a:p>
          <a:endParaRPr lang="en-US"/>
        </a:p>
      </dgm:t>
    </dgm:pt>
    <dgm:pt modelId="{8496F27F-94AF-483C-B289-002D80EEB828}" type="sibTrans" cxnId="{54B66416-FC02-43BE-A9F7-DE7E38E71DBB}">
      <dgm:prSet/>
      <dgm:spPr/>
      <dgm:t>
        <a:bodyPr/>
        <a:lstStyle/>
        <a:p>
          <a:endParaRPr lang="en-US"/>
        </a:p>
      </dgm:t>
    </dgm:pt>
    <dgm:pt modelId="{0CD899B5-5E5E-4340-AB84-6672E9D6CBB0}">
      <dgm:prSet/>
      <dgm:spPr/>
      <dgm:t>
        <a:bodyPr/>
        <a:lstStyle/>
        <a:p>
          <a:r>
            <a:rPr lang="en-US"/>
            <a:t>Hence the dark patterns will be identified. </a:t>
          </a:r>
        </a:p>
      </dgm:t>
    </dgm:pt>
    <dgm:pt modelId="{FB8157E1-5C42-4A33-B069-317683F3C3A2}" type="parTrans" cxnId="{1A841B5C-F39A-4CE8-B606-59CCE87FD216}">
      <dgm:prSet/>
      <dgm:spPr/>
      <dgm:t>
        <a:bodyPr/>
        <a:lstStyle/>
        <a:p>
          <a:endParaRPr lang="en-US"/>
        </a:p>
      </dgm:t>
    </dgm:pt>
    <dgm:pt modelId="{899EBFC0-3831-4317-BE96-96677BAB1A94}" type="sibTrans" cxnId="{1A841B5C-F39A-4CE8-B606-59CCE87FD216}">
      <dgm:prSet/>
      <dgm:spPr/>
      <dgm:t>
        <a:bodyPr/>
        <a:lstStyle/>
        <a:p>
          <a:endParaRPr lang="en-US"/>
        </a:p>
      </dgm:t>
    </dgm:pt>
    <dgm:pt modelId="{CB01AFC3-A44A-4E90-83DB-1F2506544A6A}">
      <dgm:prSet/>
      <dgm:spPr/>
      <dgm:t>
        <a:bodyPr/>
        <a:lstStyle/>
        <a:p>
          <a:r>
            <a:rPr lang="en-US"/>
            <a:t>Upon identification of a dark pattern, the user will get a prompt, warning them about Dark Patterns being used on the website they are visiting. </a:t>
          </a:r>
        </a:p>
      </dgm:t>
    </dgm:pt>
    <dgm:pt modelId="{13BA0802-3644-4194-BD78-62D2DC12BB35}" type="parTrans" cxnId="{1148C21E-AB25-45E3-B28D-688C209D322D}">
      <dgm:prSet/>
      <dgm:spPr/>
      <dgm:t>
        <a:bodyPr/>
        <a:lstStyle/>
        <a:p>
          <a:endParaRPr lang="en-US"/>
        </a:p>
      </dgm:t>
    </dgm:pt>
    <dgm:pt modelId="{75296E5B-6E7B-4EB8-997F-3986738ACC3D}" type="sibTrans" cxnId="{1148C21E-AB25-45E3-B28D-688C209D322D}">
      <dgm:prSet/>
      <dgm:spPr/>
      <dgm:t>
        <a:bodyPr/>
        <a:lstStyle/>
        <a:p>
          <a:endParaRPr lang="en-US"/>
        </a:p>
      </dgm:t>
    </dgm:pt>
    <dgm:pt modelId="{A59C6602-8309-4E48-99F4-DD780508BD5D}" type="pres">
      <dgm:prSet presAssocID="{9C44D94A-1CA9-4AD5-AEFF-2FBA319502F4}" presName="outerComposite" presStyleCnt="0">
        <dgm:presLayoutVars>
          <dgm:chMax val="5"/>
          <dgm:dir/>
          <dgm:resizeHandles val="exact"/>
        </dgm:presLayoutVars>
      </dgm:prSet>
      <dgm:spPr/>
    </dgm:pt>
    <dgm:pt modelId="{94A89586-58DA-493B-9C30-B8DD642EC6EB}" type="pres">
      <dgm:prSet presAssocID="{9C44D94A-1CA9-4AD5-AEFF-2FBA319502F4}" presName="dummyMaxCanvas" presStyleCnt="0">
        <dgm:presLayoutVars/>
      </dgm:prSet>
      <dgm:spPr/>
    </dgm:pt>
    <dgm:pt modelId="{41B54D63-BC7F-485B-BB92-1E58441D422F}" type="pres">
      <dgm:prSet presAssocID="{9C44D94A-1CA9-4AD5-AEFF-2FBA319502F4}" presName="FiveNodes_1" presStyleLbl="node1" presStyleIdx="0" presStyleCnt="5">
        <dgm:presLayoutVars>
          <dgm:bulletEnabled val="1"/>
        </dgm:presLayoutVars>
      </dgm:prSet>
      <dgm:spPr/>
    </dgm:pt>
    <dgm:pt modelId="{489045C9-4535-45D9-97BB-9545EB4111CE}" type="pres">
      <dgm:prSet presAssocID="{9C44D94A-1CA9-4AD5-AEFF-2FBA319502F4}" presName="FiveNodes_2" presStyleLbl="node1" presStyleIdx="1" presStyleCnt="5">
        <dgm:presLayoutVars>
          <dgm:bulletEnabled val="1"/>
        </dgm:presLayoutVars>
      </dgm:prSet>
      <dgm:spPr/>
    </dgm:pt>
    <dgm:pt modelId="{87857151-0D60-487A-B6DA-F56E9A0C7948}" type="pres">
      <dgm:prSet presAssocID="{9C44D94A-1CA9-4AD5-AEFF-2FBA319502F4}" presName="FiveNodes_3" presStyleLbl="node1" presStyleIdx="2" presStyleCnt="5">
        <dgm:presLayoutVars>
          <dgm:bulletEnabled val="1"/>
        </dgm:presLayoutVars>
      </dgm:prSet>
      <dgm:spPr/>
    </dgm:pt>
    <dgm:pt modelId="{30365300-A2E7-4504-9940-7F40472FE06B}" type="pres">
      <dgm:prSet presAssocID="{9C44D94A-1CA9-4AD5-AEFF-2FBA319502F4}" presName="FiveNodes_4" presStyleLbl="node1" presStyleIdx="3" presStyleCnt="5">
        <dgm:presLayoutVars>
          <dgm:bulletEnabled val="1"/>
        </dgm:presLayoutVars>
      </dgm:prSet>
      <dgm:spPr/>
    </dgm:pt>
    <dgm:pt modelId="{28F651A9-0491-4AE0-A4BF-1D2F735BD985}" type="pres">
      <dgm:prSet presAssocID="{9C44D94A-1CA9-4AD5-AEFF-2FBA319502F4}" presName="FiveNodes_5" presStyleLbl="node1" presStyleIdx="4" presStyleCnt="5">
        <dgm:presLayoutVars>
          <dgm:bulletEnabled val="1"/>
        </dgm:presLayoutVars>
      </dgm:prSet>
      <dgm:spPr/>
    </dgm:pt>
    <dgm:pt modelId="{DB2CC491-7C55-476B-90AB-CF6787AF69CD}" type="pres">
      <dgm:prSet presAssocID="{9C44D94A-1CA9-4AD5-AEFF-2FBA319502F4}" presName="FiveConn_1-2" presStyleLbl="fgAccFollowNode1" presStyleIdx="0" presStyleCnt="4">
        <dgm:presLayoutVars>
          <dgm:bulletEnabled val="1"/>
        </dgm:presLayoutVars>
      </dgm:prSet>
      <dgm:spPr/>
    </dgm:pt>
    <dgm:pt modelId="{49065B27-478B-4FE2-8298-8D86A77F28FF}" type="pres">
      <dgm:prSet presAssocID="{9C44D94A-1CA9-4AD5-AEFF-2FBA319502F4}" presName="FiveConn_2-3" presStyleLbl="fgAccFollowNode1" presStyleIdx="1" presStyleCnt="4">
        <dgm:presLayoutVars>
          <dgm:bulletEnabled val="1"/>
        </dgm:presLayoutVars>
      </dgm:prSet>
      <dgm:spPr/>
    </dgm:pt>
    <dgm:pt modelId="{796ABED8-3802-4030-82E7-7AF435D2A737}" type="pres">
      <dgm:prSet presAssocID="{9C44D94A-1CA9-4AD5-AEFF-2FBA319502F4}" presName="FiveConn_3-4" presStyleLbl="fgAccFollowNode1" presStyleIdx="2" presStyleCnt="4">
        <dgm:presLayoutVars>
          <dgm:bulletEnabled val="1"/>
        </dgm:presLayoutVars>
      </dgm:prSet>
      <dgm:spPr/>
    </dgm:pt>
    <dgm:pt modelId="{5D16DA23-F620-4412-B430-0BEB79583552}" type="pres">
      <dgm:prSet presAssocID="{9C44D94A-1CA9-4AD5-AEFF-2FBA319502F4}" presName="FiveConn_4-5" presStyleLbl="fgAccFollowNode1" presStyleIdx="3" presStyleCnt="4">
        <dgm:presLayoutVars>
          <dgm:bulletEnabled val="1"/>
        </dgm:presLayoutVars>
      </dgm:prSet>
      <dgm:spPr/>
    </dgm:pt>
    <dgm:pt modelId="{A2985A1F-D0BB-4972-B923-C5381A38993F}" type="pres">
      <dgm:prSet presAssocID="{9C44D94A-1CA9-4AD5-AEFF-2FBA319502F4}" presName="FiveNodes_1_text" presStyleLbl="node1" presStyleIdx="4" presStyleCnt="5">
        <dgm:presLayoutVars>
          <dgm:bulletEnabled val="1"/>
        </dgm:presLayoutVars>
      </dgm:prSet>
      <dgm:spPr/>
    </dgm:pt>
    <dgm:pt modelId="{EF5FD1E9-8208-4C66-B0F2-9A1A5738385F}" type="pres">
      <dgm:prSet presAssocID="{9C44D94A-1CA9-4AD5-AEFF-2FBA319502F4}" presName="FiveNodes_2_text" presStyleLbl="node1" presStyleIdx="4" presStyleCnt="5">
        <dgm:presLayoutVars>
          <dgm:bulletEnabled val="1"/>
        </dgm:presLayoutVars>
      </dgm:prSet>
      <dgm:spPr/>
    </dgm:pt>
    <dgm:pt modelId="{CEC03762-4C7F-4E1B-A660-F46FACB4F78A}" type="pres">
      <dgm:prSet presAssocID="{9C44D94A-1CA9-4AD5-AEFF-2FBA319502F4}" presName="FiveNodes_3_text" presStyleLbl="node1" presStyleIdx="4" presStyleCnt="5">
        <dgm:presLayoutVars>
          <dgm:bulletEnabled val="1"/>
        </dgm:presLayoutVars>
      </dgm:prSet>
      <dgm:spPr/>
    </dgm:pt>
    <dgm:pt modelId="{D798A466-A39D-4E65-9041-8860E93DA1CB}" type="pres">
      <dgm:prSet presAssocID="{9C44D94A-1CA9-4AD5-AEFF-2FBA319502F4}" presName="FiveNodes_4_text" presStyleLbl="node1" presStyleIdx="4" presStyleCnt="5">
        <dgm:presLayoutVars>
          <dgm:bulletEnabled val="1"/>
        </dgm:presLayoutVars>
      </dgm:prSet>
      <dgm:spPr/>
    </dgm:pt>
    <dgm:pt modelId="{6A6C7565-DA17-40D8-A9CD-43A5BAB8ABE3}" type="pres">
      <dgm:prSet presAssocID="{9C44D94A-1CA9-4AD5-AEFF-2FBA319502F4}" presName="FiveNodes_5_text" presStyleLbl="node1" presStyleIdx="4" presStyleCnt="5">
        <dgm:presLayoutVars>
          <dgm:bulletEnabled val="1"/>
        </dgm:presLayoutVars>
      </dgm:prSet>
      <dgm:spPr/>
    </dgm:pt>
  </dgm:ptLst>
  <dgm:cxnLst>
    <dgm:cxn modelId="{22E58B0C-E4DF-4D40-8E07-5896C866CA59}" type="presOf" srcId="{0CD899B5-5E5E-4340-AB84-6672E9D6CBB0}" destId="{D798A466-A39D-4E65-9041-8860E93DA1CB}" srcOrd="1" destOrd="0" presId="urn:microsoft.com/office/officeart/2005/8/layout/vProcess5"/>
    <dgm:cxn modelId="{9BB9930F-EDE0-4C24-81E1-6ABDA662D74B}" type="presOf" srcId="{1DF1ACCC-0769-4523-A64B-FD9D73AFDE5D}" destId="{CEC03762-4C7F-4E1B-A660-F46FACB4F78A}" srcOrd="1" destOrd="0" presId="urn:microsoft.com/office/officeart/2005/8/layout/vProcess5"/>
    <dgm:cxn modelId="{54B66416-FC02-43BE-A9F7-DE7E38E71DBB}" srcId="{9C44D94A-1CA9-4AD5-AEFF-2FBA319502F4}" destId="{1DF1ACCC-0769-4523-A64B-FD9D73AFDE5D}" srcOrd="2" destOrd="0" parTransId="{7CFAFBC3-F75A-4985-B7DD-30EEAA31463B}" sibTransId="{8496F27F-94AF-483C-B289-002D80EEB828}"/>
    <dgm:cxn modelId="{1148C21E-AB25-45E3-B28D-688C209D322D}" srcId="{9C44D94A-1CA9-4AD5-AEFF-2FBA319502F4}" destId="{CB01AFC3-A44A-4E90-83DB-1F2506544A6A}" srcOrd="4" destOrd="0" parTransId="{13BA0802-3644-4194-BD78-62D2DC12BB35}" sibTransId="{75296E5B-6E7B-4EB8-997F-3986738ACC3D}"/>
    <dgm:cxn modelId="{6763C332-299B-4539-AC46-862C52641A0E}" type="presOf" srcId="{899EBFC0-3831-4317-BE96-96677BAB1A94}" destId="{5D16DA23-F620-4412-B430-0BEB79583552}" srcOrd="0" destOrd="0" presId="urn:microsoft.com/office/officeart/2005/8/layout/vProcess5"/>
    <dgm:cxn modelId="{24B62833-88ED-45FD-A9A8-B2BEAFA3A3F3}" type="presOf" srcId="{CB01AFC3-A44A-4E90-83DB-1F2506544A6A}" destId="{6A6C7565-DA17-40D8-A9CD-43A5BAB8ABE3}" srcOrd="1" destOrd="0" presId="urn:microsoft.com/office/officeart/2005/8/layout/vProcess5"/>
    <dgm:cxn modelId="{1A841B5C-F39A-4CE8-B606-59CCE87FD216}" srcId="{9C44D94A-1CA9-4AD5-AEFF-2FBA319502F4}" destId="{0CD899B5-5E5E-4340-AB84-6672E9D6CBB0}" srcOrd="3" destOrd="0" parTransId="{FB8157E1-5C42-4A33-B069-317683F3C3A2}" sibTransId="{899EBFC0-3831-4317-BE96-96677BAB1A94}"/>
    <dgm:cxn modelId="{27870B46-3F4B-4CC8-A016-25A778792F5D}" type="presOf" srcId="{8496F27F-94AF-483C-B289-002D80EEB828}" destId="{796ABED8-3802-4030-82E7-7AF435D2A737}" srcOrd="0" destOrd="0" presId="urn:microsoft.com/office/officeart/2005/8/layout/vProcess5"/>
    <dgm:cxn modelId="{7B035F9C-0488-4847-8A08-DD05076F9180}" type="presOf" srcId="{5514D8B8-769D-42EA-9533-22A2149C1BFA}" destId="{49065B27-478B-4FE2-8298-8D86A77F28FF}" srcOrd="0" destOrd="0" presId="urn:microsoft.com/office/officeart/2005/8/layout/vProcess5"/>
    <dgm:cxn modelId="{F74CE4A2-4B20-4F34-96E9-260B13F37D24}" type="presOf" srcId="{1DF1ACCC-0769-4523-A64B-FD9D73AFDE5D}" destId="{87857151-0D60-487A-B6DA-F56E9A0C7948}" srcOrd="0" destOrd="0" presId="urn:microsoft.com/office/officeart/2005/8/layout/vProcess5"/>
    <dgm:cxn modelId="{51A3D8AF-EC67-47A7-A077-00DA2D67265B}" type="presOf" srcId="{838B2FB7-DE4A-49FB-9200-9B0831C881AF}" destId="{EF5FD1E9-8208-4C66-B0F2-9A1A5738385F}" srcOrd="1" destOrd="0" presId="urn:microsoft.com/office/officeart/2005/8/layout/vProcess5"/>
    <dgm:cxn modelId="{AF53D0CA-0FEE-498C-A3F8-8FA51245C383}" type="presOf" srcId="{CB01AFC3-A44A-4E90-83DB-1F2506544A6A}" destId="{28F651A9-0491-4AE0-A4BF-1D2F735BD985}" srcOrd="0" destOrd="0" presId="urn:microsoft.com/office/officeart/2005/8/layout/vProcess5"/>
    <dgm:cxn modelId="{1AB17BD8-31C9-4EB2-B72F-5D336A8B3481}" type="presOf" srcId="{0CD899B5-5E5E-4340-AB84-6672E9D6CBB0}" destId="{30365300-A2E7-4504-9940-7F40472FE06B}" srcOrd="0" destOrd="0" presId="urn:microsoft.com/office/officeart/2005/8/layout/vProcess5"/>
    <dgm:cxn modelId="{C02886D8-32E2-4AE9-8879-072E6923DA3A}" type="presOf" srcId="{EB7C1B41-2B17-4358-87F0-76BDACC46409}" destId="{41B54D63-BC7F-485B-BB92-1E58441D422F}" srcOrd="0" destOrd="0" presId="urn:microsoft.com/office/officeart/2005/8/layout/vProcess5"/>
    <dgm:cxn modelId="{83DB02DB-BDF1-4438-8163-C9928119BFD6}" type="presOf" srcId="{EB7C1B41-2B17-4358-87F0-76BDACC46409}" destId="{A2985A1F-D0BB-4972-B923-C5381A38993F}" srcOrd="1" destOrd="0" presId="urn:microsoft.com/office/officeart/2005/8/layout/vProcess5"/>
    <dgm:cxn modelId="{29B014DE-0F9A-41AB-8E0E-632DA20BDE33}" srcId="{9C44D94A-1CA9-4AD5-AEFF-2FBA319502F4}" destId="{838B2FB7-DE4A-49FB-9200-9B0831C881AF}" srcOrd="1" destOrd="0" parTransId="{365B486D-B795-44CB-8229-6D3BC4CFC6CF}" sibTransId="{5514D8B8-769D-42EA-9533-22A2149C1BFA}"/>
    <dgm:cxn modelId="{3CE340E6-ABDF-48F9-BF3A-59E24DBE0F5A}" type="presOf" srcId="{9C44D94A-1CA9-4AD5-AEFF-2FBA319502F4}" destId="{A59C6602-8309-4E48-99F4-DD780508BD5D}" srcOrd="0" destOrd="0" presId="urn:microsoft.com/office/officeart/2005/8/layout/vProcess5"/>
    <dgm:cxn modelId="{EE8C62F3-03DE-48D7-89FC-D5B8286322C1}" type="presOf" srcId="{4EC4E5A3-607F-459F-88DE-D2868A861EAB}" destId="{DB2CC491-7C55-476B-90AB-CF6787AF69CD}" srcOrd="0" destOrd="0" presId="urn:microsoft.com/office/officeart/2005/8/layout/vProcess5"/>
    <dgm:cxn modelId="{EF69C8F7-795A-4FFD-96E5-7306850845BB}" srcId="{9C44D94A-1CA9-4AD5-AEFF-2FBA319502F4}" destId="{EB7C1B41-2B17-4358-87F0-76BDACC46409}" srcOrd="0" destOrd="0" parTransId="{A806734A-286B-47D7-8494-587390810304}" sibTransId="{4EC4E5A3-607F-459F-88DE-D2868A861EAB}"/>
    <dgm:cxn modelId="{D062BCFD-ECEA-47D5-98CD-F867687D21DE}" type="presOf" srcId="{838B2FB7-DE4A-49FB-9200-9B0831C881AF}" destId="{489045C9-4535-45D9-97BB-9545EB4111CE}" srcOrd="0" destOrd="0" presId="urn:microsoft.com/office/officeart/2005/8/layout/vProcess5"/>
    <dgm:cxn modelId="{37B09E16-3241-4046-A417-85BCA2F8C828}" type="presParOf" srcId="{A59C6602-8309-4E48-99F4-DD780508BD5D}" destId="{94A89586-58DA-493B-9C30-B8DD642EC6EB}" srcOrd="0" destOrd="0" presId="urn:microsoft.com/office/officeart/2005/8/layout/vProcess5"/>
    <dgm:cxn modelId="{A3D11052-AEA5-427C-8D9B-F4CE0C4BD0CB}" type="presParOf" srcId="{A59C6602-8309-4E48-99F4-DD780508BD5D}" destId="{41B54D63-BC7F-485B-BB92-1E58441D422F}" srcOrd="1" destOrd="0" presId="urn:microsoft.com/office/officeart/2005/8/layout/vProcess5"/>
    <dgm:cxn modelId="{83E73E4D-7562-479A-82C1-160F653847CA}" type="presParOf" srcId="{A59C6602-8309-4E48-99F4-DD780508BD5D}" destId="{489045C9-4535-45D9-97BB-9545EB4111CE}" srcOrd="2" destOrd="0" presId="urn:microsoft.com/office/officeart/2005/8/layout/vProcess5"/>
    <dgm:cxn modelId="{28615823-6302-4616-931A-89832821C3F0}" type="presParOf" srcId="{A59C6602-8309-4E48-99F4-DD780508BD5D}" destId="{87857151-0D60-487A-B6DA-F56E9A0C7948}" srcOrd="3" destOrd="0" presId="urn:microsoft.com/office/officeart/2005/8/layout/vProcess5"/>
    <dgm:cxn modelId="{D1997A5A-7BC3-480D-AB18-9AF6710FF8BF}" type="presParOf" srcId="{A59C6602-8309-4E48-99F4-DD780508BD5D}" destId="{30365300-A2E7-4504-9940-7F40472FE06B}" srcOrd="4" destOrd="0" presId="urn:microsoft.com/office/officeart/2005/8/layout/vProcess5"/>
    <dgm:cxn modelId="{3B748984-19AA-4F6E-9DEC-33DB4614218F}" type="presParOf" srcId="{A59C6602-8309-4E48-99F4-DD780508BD5D}" destId="{28F651A9-0491-4AE0-A4BF-1D2F735BD985}" srcOrd="5" destOrd="0" presId="urn:microsoft.com/office/officeart/2005/8/layout/vProcess5"/>
    <dgm:cxn modelId="{5B47626C-D4DB-4FF6-908C-E27DE161B1F2}" type="presParOf" srcId="{A59C6602-8309-4E48-99F4-DD780508BD5D}" destId="{DB2CC491-7C55-476B-90AB-CF6787AF69CD}" srcOrd="6" destOrd="0" presId="urn:microsoft.com/office/officeart/2005/8/layout/vProcess5"/>
    <dgm:cxn modelId="{DFCFDF24-8C17-43EA-B7C5-009D9EEF6D43}" type="presParOf" srcId="{A59C6602-8309-4E48-99F4-DD780508BD5D}" destId="{49065B27-478B-4FE2-8298-8D86A77F28FF}" srcOrd="7" destOrd="0" presId="urn:microsoft.com/office/officeart/2005/8/layout/vProcess5"/>
    <dgm:cxn modelId="{A61D3CAA-A975-4CA2-86DF-C44407998D4F}" type="presParOf" srcId="{A59C6602-8309-4E48-99F4-DD780508BD5D}" destId="{796ABED8-3802-4030-82E7-7AF435D2A737}" srcOrd="8" destOrd="0" presId="urn:microsoft.com/office/officeart/2005/8/layout/vProcess5"/>
    <dgm:cxn modelId="{8723BCDC-2D0A-4806-A903-35A67D0BA778}" type="presParOf" srcId="{A59C6602-8309-4E48-99F4-DD780508BD5D}" destId="{5D16DA23-F620-4412-B430-0BEB79583552}" srcOrd="9" destOrd="0" presId="urn:microsoft.com/office/officeart/2005/8/layout/vProcess5"/>
    <dgm:cxn modelId="{2218CF59-BDC3-49A1-AC1E-81010B6CDBDE}" type="presParOf" srcId="{A59C6602-8309-4E48-99F4-DD780508BD5D}" destId="{A2985A1F-D0BB-4972-B923-C5381A38993F}" srcOrd="10" destOrd="0" presId="urn:microsoft.com/office/officeart/2005/8/layout/vProcess5"/>
    <dgm:cxn modelId="{67732322-D73F-47F7-977B-4EA5CF914F42}" type="presParOf" srcId="{A59C6602-8309-4E48-99F4-DD780508BD5D}" destId="{EF5FD1E9-8208-4C66-B0F2-9A1A5738385F}" srcOrd="11" destOrd="0" presId="urn:microsoft.com/office/officeart/2005/8/layout/vProcess5"/>
    <dgm:cxn modelId="{7409B1D8-4472-4EBC-B3A0-531917764C13}" type="presParOf" srcId="{A59C6602-8309-4E48-99F4-DD780508BD5D}" destId="{CEC03762-4C7F-4E1B-A660-F46FACB4F78A}" srcOrd="12" destOrd="0" presId="urn:microsoft.com/office/officeart/2005/8/layout/vProcess5"/>
    <dgm:cxn modelId="{BF0B0C45-7031-4AA4-BBED-04A0DACA61A7}" type="presParOf" srcId="{A59C6602-8309-4E48-99F4-DD780508BD5D}" destId="{D798A466-A39D-4E65-9041-8860E93DA1CB}" srcOrd="13" destOrd="0" presId="urn:microsoft.com/office/officeart/2005/8/layout/vProcess5"/>
    <dgm:cxn modelId="{E3781F3E-78BB-4333-849B-0A72C973F6F6}" type="presParOf" srcId="{A59C6602-8309-4E48-99F4-DD780508BD5D}" destId="{6A6C7565-DA17-40D8-A9CD-43A5BAB8ABE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5F1C83-6B11-4D66-81C4-245A562E47F8}"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01A4651-4F81-4E0F-A744-308E8735D748}">
      <dgm:prSet/>
      <dgm:spPr/>
      <dgm:t>
        <a:bodyPr/>
        <a:lstStyle/>
        <a:p>
          <a:r>
            <a:rPr lang="en-US"/>
            <a:t>Because we have made a browser for the implementation of the solutions, our project is highly adaptable. </a:t>
          </a:r>
        </a:p>
      </dgm:t>
    </dgm:pt>
    <dgm:pt modelId="{EB3D0620-611D-49D6-968D-3EE453C232C2}" type="parTrans" cxnId="{E7B0ADC5-D107-4B4C-A8D2-27EEBE83E903}">
      <dgm:prSet/>
      <dgm:spPr/>
      <dgm:t>
        <a:bodyPr/>
        <a:lstStyle/>
        <a:p>
          <a:endParaRPr lang="en-US"/>
        </a:p>
      </dgm:t>
    </dgm:pt>
    <dgm:pt modelId="{5BF21924-9CA8-4722-A434-0F9CD6FD28D1}" type="sibTrans" cxnId="{E7B0ADC5-D107-4B4C-A8D2-27EEBE83E903}">
      <dgm:prSet/>
      <dgm:spPr/>
      <dgm:t>
        <a:bodyPr/>
        <a:lstStyle/>
        <a:p>
          <a:endParaRPr lang="en-US"/>
        </a:p>
      </dgm:t>
    </dgm:pt>
    <dgm:pt modelId="{BDC9BECA-6CAD-4AE6-AB67-790C1FFD554B}">
      <dgm:prSet/>
      <dgm:spPr/>
      <dgm:t>
        <a:bodyPr/>
        <a:lstStyle/>
        <a:p>
          <a:r>
            <a:rPr lang="en-US"/>
            <a:t>User can visit all sites with this browser,  and would not have to worry about plugging in the extension. </a:t>
          </a:r>
        </a:p>
      </dgm:t>
    </dgm:pt>
    <dgm:pt modelId="{D0A7CCDE-DB3A-4464-9CB4-82C5617D347C}" type="parTrans" cxnId="{D92AF84F-A34F-4E54-8D55-F36EDC0DC1E2}">
      <dgm:prSet/>
      <dgm:spPr/>
      <dgm:t>
        <a:bodyPr/>
        <a:lstStyle/>
        <a:p>
          <a:endParaRPr lang="en-US"/>
        </a:p>
      </dgm:t>
    </dgm:pt>
    <dgm:pt modelId="{108B16BA-633D-42B1-8ADE-F29D3D1B0A73}" type="sibTrans" cxnId="{D92AF84F-A34F-4E54-8D55-F36EDC0DC1E2}">
      <dgm:prSet/>
      <dgm:spPr/>
      <dgm:t>
        <a:bodyPr/>
        <a:lstStyle/>
        <a:p>
          <a:endParaRPr lang="en-US"/>
        </a:p>
      </dgm:t>
    </dgm:pt>
    <dgm:pt modelId="{A3F0ECCB-A87B-42CB-AC68-4366944D6FFF}">
      <dgm:prSet/>
      <dgm:spPr/>
      <dgm:t>
        <a:bodyPr/>
        <a:lstStyle/>
        <a:p>
          <a:r>
            <a:rPr lang="en-US"/>
            <a:t>No matter how e-commerce changes over the years, a browser as a solution will always be able to provide efficient support.</a:t>
          </a:r>
        </a:p>
      </dgm:t>
    </dgm:pt>
    <dgm:pt modelId="{6663D771-26FE-47CB-AE47-6448909D7D2A}" type="parTrans" cxnId="{D84E952D-E524-44E5-B109-A6B69A676083}">
      <dgm:prSet/>
      <dgm:spPr/>
      <dgm:t>
        <a:bodyPr/>
        <a:lstStyle/>
        <a:p>
          <a:endParaRPr lang="en-US"/>
        </a:p>
      </dgm:t>
    </dgm:pt>
    <dgm:pt modelId="{BA78E10B-6C56-48EB-84DF-F7247A924F57}" type="sibTrans" cxnId="{D84E952D-E524-44E5-B109-A6B69A676083}">
      <dgm:prSet/>
      <dgm:spPr/>
      <dgm:t>
        <a:bodyPr/>
        <a:lstStyle/>
        <a:p>
          <a:endParaRPr lang="en-US"/>
        </a:p>
      </dgm:t>
    </dgm:pt>
    <dgm:pt modelId="{82DF46CF-A655-4E80-9FD8-70F8C3459311}">
      <dgm:prSet/>
      <dgm:spPr/>
      <dgm:t>
        <a:bodyPr/>
        <a:lstStyle/>
        <a:p>
          <a:r>
            <a:rPr lang="en-US"/>
            <a:t>Also, just as an alternative solution, we also are providing the extension separetly. </a:t>
          </a:r>
        </a:p>
      </dgm:t>
    </dgm:pt>
    <dgm:pt modelId="{0D7FAD01-8294-4267-A5C8-BEF49FB522F4}" type="parTrans" cxnId="{FACFB011-79E6-4864-93ED-3A0A23F5CC8D}">
      <dgm:prSet/>
      <dgm:spPr/>
      <dgm:t>
        <a:bodyPr/>
        <a:lstStyle/>
        <a:p>
          <a:endParaRPr lang="en-US"/>
        </a:p>
      </dgm:t>
    </dgm:pt>
    <dgm:pt modelId="{D034E0AC-E1C6-4BA1-81C6-B2C71D0623B3}" type="sibTrans" cxnId="{FACFB011-79E6-4864-93ED-3A0A23F5CC8D}">
      <dgm:prSet/>
      <dgm:spPr/>
      <dgm:t>
        <a:bodyPr/>
        <a:lstStyle/>
        <a:p>
          <a:endParaRPr lang="en-US"/>
        </a:p>
      </dgm:t>
    </dgm:pt>
    <dgm:pt modelId="{EAD23BDE-DF8B-496B-932E-E7E04EEB82D3}" type="pres">
      <dgm:prSet presAssocID="{1F5F1C83-6B11-4D66-81C4-245A562E47F8}" presName="root" presStyleCnt="0">
        <dgm:presLayoutVars>
          <dgm:dir/>
          <dgm:resizeHandles val="exact"/>
        </dgm:presLayoutVars>
      </dgm:prSet>
      <dgm:spPr/>
    </dgm:pt>
    <dgm:pt modelId="{80B39D2A-B7BF-45EF-90B8-BF6933B62674}" type="pres">
      <dgm:prSet presAssocID="{201A4651-4F81-4E0F-A744-308E8735D748}" presName="compNode" presStyleCnt="0"/>
      <dgm:spPr/>
    </dgm:pt>
    <dgm:pt modelId="{458EADE5-DE83-43DD-9DCE-A80A4B160DD1}" type="pres">
      <dgm:prSet presAssocID="{201A4651-4F81-4E0F-A744-308E8735D74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AF5C8800-459C-4C11-97BD-41B21244EF4F}" type="pres">
      <dgm:prSet presAssocID="{201A4651-4F81-4E0F-A744-308E8735D748}" presName="spaceRect" presStyleCnt="0"/>
      <dgm:spPr/>
    </dgm:pt>
    <dgm:pt modelId="{23C087DD-0736-4DE9-87E5-BEAE03695958}" type="pres">
      <dgm:prSet presAssocID="{201A4651-4F81-4E0F-A744-308E8735D748}" presName="textRect" presStyleLbl="revTx" presStyleIdx="0" presStyleCnt="4">
        <dgm:presLayoutVars>
          <dgm:chMax val="1"/>
          <dgm:chPref val="1"/>
        </dgm:presLayoutVars>
      </dgm:prSet>
      <dgm:spPr/>
    </dgm:pt>
    <dgm:pt modelId="{D3ED4742-9E98-4E1A-A94D-41CD13022FEA}" type="pres">
      <dgm:prSet presAssocID="{5BF21924-9CA8-4722-A434-0F9CD6FD28D1}" presName="sibTrans" presStyleCnt="0"/>
      <dgm:spPr/>
    </dgm:pt>
    <dgm:pt modelId="{F42F39CD-5CF1-430C-97C9-E6832AFAC7AC}" type="pres">
      <dgm:prSet presAssocID="{BDC9BECA-6CAD-4AE6-AB67-790C1FFD554B}" presName="compNode" presStyleCnt="0"/>
      <dgm:spPr/>
    </dgm:pt>
    <dgm:pt modelId="{016E0643-96AE-49FF-9AD1-B5BB1FC6E565}" type="pres">
      <dgm:prSet presAssocID="{BDC9BECA-6CAD-4AE6-AB67-790C1FFD554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45FB8770-C989-4FD1-AF4B-96C43E872C9C}" type="pres">
      <dgm:prSet presAssocID="{BDC9BECA-6CAD-4AE6-AB67-790C1FFD554B}" presName="spaceRect" presStyleCnt="0"/>
      <dgm:spPr/>
    </dgm:pt>
    <dgm:pt modelId="{D2F9F27B-B37D-4AE9-9334-8A139A3CD524}" type="pres">
      <dgm:prSet presAssocID="{BDC9BECA-6CAD-4AE6-AB67-790C1FFD554B}" presName="textRect" presStyleLbl="revTx" presStyleIdx="1" presStyleCnt="4">
        <dgm:presLayoutVars>
          <dgm:chMax val="1"/>
          <dgm:chPref val="1"/>
        </dgm:presLayoutVars>
      </dgm:prSet>
      <dgm:spPr/>
    </dgm:pt>
    <dgm:pt modelId="{148E56AE-898E-4599-BDB0-68565DF74894}" type="pres">
      <dgm:prSet presAssocID="{108B16BA-633D-42B1-8ADE-F29D3D1B0A73}" presName="sibTrans" presStyleCnt="0"/>
      <dgm:spPr/>
    </dgm:pt>
    <dgm:pt modelId="{10521DDB-6F0F-4E6A-B63B-ED2408E3BE7B}" type="pres">
      <dgm:prSet presAssocID="{A3F0ECCB-A87B-42CB-AC68-4366944D6FFF}" presName="compNode" presStyleCnt="0"/>
      <dgm:spPr/>
    </dgm:pt>
    <dgm:pt modelId="{1D311077-5D0C-45F1-B289-0D911E6BC794}" type="pres">
      <dgm:prSet presAssocID="{A3F0ECCB-A87B-42CB-AC68-4366944D6F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C7E39DA1-D73E-40E2-9359-E252C467B445}" type="pres">
      <dgm:prSet presAssocID="{A3F0ECCB-A87B-42CB-AC68-4366944D6FFF}" presName="spaceRect" presStyleCnt="0"/>
      <dgm:spPr/>
    </dgm:pt>
    <dgm:pt modelId="{7D5E4181-685E-44F2-A6F1-83B7B61EDEC5}" type="pres">
      <dgm:prSet presAssocID="{A3F0ECCB-A87B-42CB-AC68-4366944D6FFF}" presName="textRect" presStyleLbl="revTx" presStyleIdx="2" presStyleCnt="4">
        <dgm:presLayoutVars>
          <dgm:chMax val="1"/>
          <dgm:chPref val="1"/>
        </dgm:presLayoutVars>
      </dgm:prSet>
      <dgm:spPr/>
    </dgm:pt>
    <dgm:pt modelId="{91D7E148-2F19-4AE9-BF68-55520B9E9FF9}" type="pres">
      <dgm:prSet presAssocID="{BA78E10B-6C56-48EB-84DF-F7247A924F57}" presName="sibTrans" presStyleCnt="0"/>
      <dgm:spPr/>
    </dgm:pt>
    <dgm:pt modelId="{3B5B223C-F211-4852-91E8-DD89F2D27393}" type="pres">
      <dgm:prSet presAssocID="{82DF46CF-A655-4E80-9FD8-70F8C3459311}" presName="compNode" presStyleCnt="0"/>
      <dgm:spPr/>
    </dgm:pt>
    <dgm:pt modelId="{8C900EED-3898-4C6B-8044-3094C4C2297C}" type="pres">
      <dgm:prSet presAssocID="{82DF46CF-A655-4E80-9FD8-70F8C34593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otes"/>
        </a:ext>
      </dgm:extLst>
    </dgm:pt>
    <dgm:pt modelId="{A720BDDA-538A-49E7-9756-11D72C7CE2F4}" type="pres">
      <dgm:prSet presAssocID="{82DF46CF-A655-4E80-9FD8-70F8C3459311}" presName="spaceRect" presStyleCnt="0"/>
      <dgm:spPr/>
    </dgm:pt>
    <dgm:pt modelId="{43DB9F7E-0A18-4CFE-8F36-087C51F61B64}" type="pres">
      <dgm:prSet presAssocID="{82DF46CF-A655-4E80-9FD8-70F8C3459311}" presName="textRect" presStyleLbl="revTx" presStyleIdx="3" presStyleCnt="4">
        <dgm:presLayoutVars>
          <dgm:chMax val="1"/>
          <dgm:chPref val="1"/>
        </dgm:presLayoutVars>
      </dgm:prSet>
      <dgm:spPr/>
    </dgm:pt>
  </dgm:ptLst>
  <dgm:cxnLst>
    <dgm:cxn modelId="{FACFB011-79E6-4864-93ED-3A0A23F5CC8D}" srcId="{1F5F1C83-6B11-4D66-81C4-245A562E47F8}" destId="{82DF46CF-A655-4E80-9FD8-70F8C3459311}" srcOrd="3" destOrd="0" parTransId="{0D7FAD01-8294-4267-A5C8-BEF49FB522F4}" sibTransId="{D034E0AC-E1C6-4BA1-81C6-B2C71D0623B3}"/>
    <dgm:cxn modelId="{C6B5E614-155A-4B44-98FF-C326601059AB}" type="presOf" srcId="{BDC9BECA-6CAD-4AE6-AB67-790C1FFD554B}" destId="{D2F9F27B-B37D-4AE9-9334-8A139A3CD524}" srcOrd="0" destOrd="0" presId="urn:microsoft.com/office/officeart/2018/2/layout/IconLabelList"/>
    <dgm:cxn modelId="{D84E952D-E524-44E5-B109-A6B69A676083}" srcId="{1F5F1C83-6B11-4D66-81C4-245A562E47F8}" destId="{A3F0ECCB-A87B-42CB-AC68-4366944D6FFF}" srcOrd="2" destOrd="0" parTransId="{6663D771-26FE-47CB-AE47-6448909D7D2A}" sibTransId="{BA78E10B-6C56-48EB-84DF-F7247A924F57}"/>
    <dgm:cxn modelId="{0AC2F568-D734-490F-AFFB-16121A2CA165}" type="presOf" srcId="{1F5F1C83-6B11-4D66-81C4-245A562E47F8}" destId="{EAD23BDE-DF8B-496B-932E-E7E04EEB82D3}" srcOrd="0" destOrd="0" presId="urn:microsoft.com/office/officeart/2018/2/layout/IconLabelList"/>
    <dgm:cxn modelId="{D92AF84F-A34F-4E54-8D55-F36EDC0DC1E2}" srcId="{1F5F1C83-6B11-4D66-81C4-245A562E47F8}" destId="{BDC9BECA-6CAD-4AE6-AB67-790C1FFD554B}" srcOrd="1" destOrd="0" parTransId="{D0A7CCDE-DB3A-4464-9CB4-82C5617D347C}" sibTransId="{108B16BA-633D-42B1-8ADE-F29D3D1B0A73}"/>
    <dgm:cxn modelId="{57560E75-2F3C-4DBB-9C22-24E8A93FFC35}" type="presOf" srcId="{82DF46CF-A655-4E80-9FD8-70F8C3459311}" destId="{43DB9F7E-0A18-4CFE-8F36-087C51F61B64}" srcOrd="0" destOrd="0" presId="urn:microsoft.com/office/officeart/2018/2/layout/IconLabelList"/>
    <dgm:cxn modelId="{9DC23B8E-3654-4175-9163-D845A20E4CCA}" type="presOf" srcId="{201A4651-4F81-4E0F-A744-308E8735D748}" destId="{23C087DD-0736-4DE9-87E5-BEAE03695958}" srcOrd="0" destOrd="0" presId="urn:microsoft.com/office/officeart/2018/2/layout/IconLabelList"/>
    <dgm:cxn modelId="{E7B0ADC5-D107-4B4C-A8D2-27EEBE83E903}" srcId="{1F5F1C83-6B11-4D66-81C4-245A562E47F8}" destId="{201A4651-4F81-4E0F-A744-308E8735D748}" srcOrd="0" destOrd="0" parTransId="{EB3D0620-611D-49D6-968D-3EE453C232C2}" sibTransId="{5BF21924-9CA8-4722-A434-0F9CD6FD28D1}"/>
    <dgm:cxn modelId="{347469DC-445E-4CA1-9F54-569B10CB105C}" type="presOf" srcId="{A3F0ECCB-A87B-42CB-AC68-4366944D6FFF}" destId="{7D5E4181-685E-44F2-A6F1-83B7B61EDEC5}" srcOrd="0" destOrd="0" presId="urn:microsoft.com/office/officeart/2018/2/layout/IconLabelList"/>
    <dgm:cxn modelId="{042A78D6-8F8A-4D11-A1D9-2E2B08ECEC19}" type="presParOf" srcId="{EAD23BDE-DF8B-496B-932E-E7E04EEB82D3}" destId="{80B39D2A-B7BF-45EF-90B8-BF6933B62674}" srcOrd="0" destOrd="0" presId="urn:microsoft.com/office/officeart/2018/2/layout/IconLabelList"/>
    <dgm:cxn modelId="{17BF7990-8C0B-4808-B722-A9539D0D8C96}" type="presParOf" srcId="{80B39D2A-B7BF-45EF-90B8-BF6933B62674}" destId="{458EADE5-DE83-43DD-9DCE-A80A4B160DD1}" srcOrd="0" destOrd="0" presId="urn:microsoft.com/office/officeart/2018/2/layout/IconLabelList"/>
    <dgm:cxn modelId="{4A59D326-B2E1-49A3-83DC-82E729F35CCE}" type="presParOf" srcId="{80B39D2A-B7BF-45EF-90B8-BF6933B62674}" destId="{AF5C8800-459C-4C11-97BD-41B21244EF4F}" srcOrd="1" destOrd="0" presId="urn:microsoft.com/office/officeart/2018/2/layout/IconLabelList"/>
    <dgm:cxn modelId="{747D7967-A40F-401C-BBFC-5224F769E2C4}" type="presParOf" srcId="{80B39D2A-B7BF-45EF-90B8-BF6933B62674}" destId="{23C087DD-0736-4DE9-87E5-BEAE03695958}" srcOrd="2" destOrd="0" presId="urn:microsoft.com/office/officeart/2018/2/layout/IconLabelList"/>
    <dgm:cxn modelId="{D8EF5A17-CC08-4008-9A06-EE6381F66002}" type="presParOf" srcId="{EAD23BDE-DF8B-496B-932E-E7E04EEB82D3}" destId="{D3ED4742-9E98-4E1A-A94D-41CD13022FEA}" srcOrd="1" destOrd="0" presId="urn:microsoft.com/office/officeart/2018/2/layout/IconLabelList"/>
    <dgm:cxn modelId="{62B01A76-87FA-4CF7-A98F-5742CF9A68C9}" type="presParOf" srcId="{EAD23BDE-DF8B-496B-932E-E7E04EEB82D3}" destId="{F42F39CD-5CF1-430C-97C9-E6832AFAC7AC}" srcOrd="2" destOrd="0" presId="urn:microsoft.com/office/officeart/2018/2/layout/IconLabelList"/>
    <dgm:cxn modelId="{39685E7B-C6E9-4F2A-9B76-119C6E45D4B5}" type="presParOf" srcId="{F42F39CD-5CF1-430C-97C9-E6832AFAC7AC}" destId="{016E0643-96AE-49FF-9AD1-B5BB1FC6E565}" srcOrd="0" destOrd="0" presId="urn:microsoft.com/office/officeart/2018/2/layout/IconLabelList"/>
    <dgm:cxn modelId="{8A18C436-637F-439D-8DD8-4500BCCE8580}" type="presParOf" srcId="{F42F39CD-5CF1-430C-97C9-E6832AFAC7AC}" destId="{45FB8770-C989-4FD1-AF4B-96C43E872C9C}" srcOrd="1" destOrd="0" presId="urn:microsoft.com/office/officeart/2018/2/layout/IconLabelList"/>
    <dgm:cxn modelId="{A69A510F-3BBD-45E4-A8A3-EB5087C24230}" type="presParOf" srcId="{F42F39CD-5CF1-430C-97C9-E6832AFAC7AC}" destId="{D2F9F27B-B37D-4AE9-9334-8A139A3CD524}" srcOrd="2" destOrd="0" presId="urn:microsoft.com/office/officeart/2018/2/layout/IconLabelList"/>
    <dgm:cxn modelId="{68F0737E-8AB7-4733-A3D3-F7A9B2F81350}" type="presParOf" srcId="{EAD23BDE-DF8B-496B-932E-E7E04EEB82D3}" destId="{148E56AE-898E-4599-BDB0-68565DF74894}" srcOrd="3" destOrd="0" presId="urn:microsoft.com/office/officeart/2018/2/layout/IconLabelList"/>
    <dgm:cxn modelId="{BC203254-1CAE-4401-BD89-590762131D38}" type="presParOf" srcId="{EAD23BDE-DF8B-496B-932E-E7E04EEB82D3}" destId="{10521DDB-6F0F-4E6A-B63B-ED2408E3BE7B}" srcOrd="4" destOrd="0" presId="urn:microsoft.com/office/officeart/2018/2/layout/IconLabelList"/>
    <dgm:cxn modelId="{7ECC4467-5118-4D90-A53B-105E9569158F}" type="presParOf" srcId="{10521DDB-6F0F-4E6A-B63B-ED2408E3BE7B}" destId="{1D311077-5D0C-45F1-B289-0D911E6BC794}" srcOrd="0" destOrd="0" presId="urn:microsoft.com/office/officeart/2018/2/layout/IconLabelList"/>
    <dgm:cxn modelId="{95764C7B-C190-4D8A-869A-E6C4EEA3772C}" type="presParOf" srcId="{10521DDB-6F0F-4E6A-B63B-ED2408E3BE7B}" destId="{C7E39DA1-D73E-40E2-9359-E252C467B445}" srcOrd="1" destOrd="0" presId="urn:microsoft.com/office/officeart/2018/2/layout/IconLabelList"/>
    <dgm:cxn modelId="{FC0C0533-A4C8-4BE2-A080-22094428D6DE}" type="presParOf" srcId="{10521DDB-6F0F-4E6A-B63B-ED2408E3BE7B}" destId="{7D5E4181-685E-44F2-A6F1-83B7B61EDEC5}" srcOrd="2" destOrd="0" presId="urn:microsoft.com/office/officeart/2018/2/layout/IconLabelList"/>
    <dgm:cxn modelId="{1F823032-107F-4D64-A4DD-6FDC7C870CC1}" type="presParOf" srcId="{EAD23BDE-DF8B-496B-932E-E7E04EEB82D3}" destId="{91D7E148-2F19-4AE9-BF68-55520B9E9FF9}" srcOrd="5" destOrd="0" presId="urn:microsoft.com/office/officeart/2018/2/layout/IconLabelList"/>
    <dgm:cxn modelId="{78270DED-C53E-484C-9A7F-0807D987222D}" type="presParOf" srcId="{EAD23BDE-DF8B-496B-932E-E7E04EEB82D3}" destId="{3B5B223C-F211-4852-91E8-DD89F2D27393}" srcOrd="6" destOrd="0" presId="urn:microsoft.com/office/officeart/2018/2/layout/IconLabelList"/>
    <dgm:cxn modelId="{A1ED0BA8-A1F0-4D3C-BF02-9D251B749114}" type="presParOf" srcId="{3B5B223C-F211-4852-91E8-DD89F2D27393}" destId="{8C900EED-3898-4C6B-8044-3094C4C2297C}" srcOrd="0" destOrd="0" presId="urn:microsoft.com/office/officeart/2018/2/layout/IconLabelList"/>
    <dgm:cxn modelId="{9C88B1C7-5695-4FC9-BAA8-E41739AF1BD6}" type="presParOf" srcId="{3B5B223C-F211-4852-91E8-DD89F2D27393}" destId="{A720BDDA-538A-49E7-9756-11D72C7CE2F4}" srcOrd="1" destOrd="0" presId="urn:microsoft.com/office/officeart/2018/2/layout/IconLabelList"/>
    <dgm:cxn modelId="{2B26BA40-C64B-4FDA-8609-D336833E334D}" type="presParOf" srcId="{3B5B223C-F211-4852-91E8-DD89F2D27393}" destId="{43DB9F7E-0A18-4CFE-8F36-087C51F61B6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88B5A-5D50-4F66-B6D9-2F9A250931B5}">
      <dsp:nvSpPr>
        <dsp:cNvPr id="0" name=""/>
        <dsp:cNvSpPr/>
      </dsp:nvSpPr>
      <dsp:spPr>
        <a:xfrm>
          <a:off x="0" y="830910"/>
          <a:ext cx="5875989" cy="15339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B1243-27C5-443A-B7F0-7D2202B8E5A1}">
      <dsp:nvSpPr>
        <dsp:cNvPr id="0" name=""/>
        <dsp:cNvSpPr/>
      </dsp:nvSpPr>
      <dsp:spPr>
        <a:xfrm>
          <a:off x="464031" y="1176058"/>
          <a:ext cx="843693" cy="8436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C83BA2-617E-4FDB-877C-9AFFFE4B4339}">
      <dsp:nvSpPr>
        <dsp:cNvPr id="0" name=""/>
        <dsp:cNvSpPr/>
      </dsp:nvSpPr>
      <dsp:spPr>
        <a:xfrm>
          <a:off x="1771757" y="830910"/>
          <a:ext cx="4104232" cy="1533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347" tIns="162347" rIns="162347" bIns="162347" numCol="1" spcCol="1270" anchor="ctr" anchorCtr="0">
          <a:noAutofit/>
        </a:bodyPr>
        <a:lstStyle/>
        <a:p>
          <a:pPr marL="0" lvl="0" indent="0" algn="l" defTabSz="755650">
            <a:lnSpc>
              <a:spcPct val="100000"/>
            </a:lnSpc>
            <a:spcBef>
              <a:spcPct val="0"/>
            </a:spcBef>
            <a:spcAft>
              <a:spcPct val="35000"/>
            </a:spcAft>
            <a:buNone/>
          </a:pPr>
          <a:r>
            <a:rPr lang="en-US" sz="1700" kern="1200">
              <a:latin typeface="Gill Sans MT" panose="020B0502020104020203"/>
            </a:rPr>
            <a:t>Though</a:t>
          </a:r>
          <a:r>
            <a:rPr lang="en-US" sz="1700" kern="1200"/>
            <a:t> Dark Patterns are hidden in plain sight, yet they are hard to </a:t>
          </a:r>
          <a:r>
            <a:rPr lang="en-US" sz="1700" kern="1200">
              <a:latin typeface="Gill Sans MT" panose="020B0502020104020203"/>
            </a:rPr>
            <a:t>avoid which is frustrating</a:t>
          </a:r>
          <a:r>
            <a:rPr lang="en-US" sz="1700" kern="1200"/>
            <a:t> for the users</a:t>
          </a:r>
          <a:r>
            <a:rPr lang="en-US" sz="1700" kern="1200">
              <a:latin typeface="Gill Sans MT" panose="020B0502020104020203"/>
            </a:rPr>
            <a:t> and </a:t>
          </a:r>
          <a:r>
            <a:rPr lang="en-US" sz="1700" kern="1200"/>
            <a:t>also puts their privacy, security and data at risk. </a:t>
          </a:r>
          <a:endParaRPr lang="en-US" sz="1700" kern="1200">
            <a:latin typeface="Gill Sans MT" panose="020B0502020104020203"/>
          </a:endParaRPr>
        </a:p>
      </dsp:txBody>
      <dsp:txXfrm>
        <a:off x="1771757" y="830910"/>
        <a:ext cx="4104232" cy="1533988"/>
      </dsp:txXfrm>
    </dsp:sp>
    <dsp:sp modelId="{8F358B64-F01C-4973-B450-8619C9C6A9D9}">
      <dsp:nvSpPr>
        <dsp:cNvPr id="0" name=""/>
        <dsp:cNvSpPr/>
      </dsp:nvSpPr>
      <dsp:spPr>
        <a:xfrm>
          <a:off x="0" y="2748396"/>
          <a:ext cx="5875989" cy="15339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958DF-8985-4096-AA6D-2CB3FE95994B}">
      <dsp:nvSpPr>
        <dsp:cNvPr id="0" name=""/>
        <dsp:cNvSpPr/>
      </dsp:nvSpPr>
      <dsp:spPr>
        <a:xfrm>
          <a:off x="464031" y="3093544"/>
          <a:ext cx="843693" cy="8436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2B3F1E-E818-47FD-B022-A12EF7234AAA}">
      <dsp:nvSpPr>
        <dsp:cNvPr id="0" name=""/>
        <dsp:cNvSpPr/>
      </dsp:nvSpPr>
      <dsp:spPr>
        <a:xfrm>
          <a:off x="1771757" y="2748396"/>
          <a:ext cx="4104232" cy="1533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347" tIns="162347" rIns="162347" bIns="162347" numCol="1" spcCol="1270" anchor="ctr" anchorCtr="0">
          <a:noAutofit/>
        </a:bodyPr>
        <a:lstStyle/>
        <a:p>
          <a:pPr marL="0" lvl="0" indent="0" algn="l" defTabSz="755650">
            <a:lnSpc>
              <a:spcPct val="100000"/>
            </a:lnSpc>
            <a:spcBef>
              <a:spcPct val="0"/>
            </a:spcBef>
            <a:spcAft>
              <a:spcPct val="35000"/>
            </a:spcAft>
            <a:buNone/>
          </a:pPr>
          <a:r>
            <a:rPr lang="en-US" sz="1700" kern="1200"/>
            <a:t>The identification and elimination of these dark patterns is required to ensure a trustworthy and transparent online shopping experience. </a:t>
          </a:r>
        </a:p>
      </dsp:txBody>
      <dsp:txXfrm>
        <a:off x="1771757" y="2748396"/>
        <a:ext cx="4104232" cy="1533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399B1-1C51-43BE-9C6B-56C4A984A903}">
      <dsp:nvSpPr>
        <dsp:cNvPr id="0" name=""/>
        <dsp:cNvSpPr/>
      </dsp:nvSpPr>
      <dsp:spPr>
        <a:xfrm>
          <a:off x="801" y="0"/>
          <a:ext cx="3246834" cy="310774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715" tIns="0" rIns="320715" bIns="330200" numCol="1" spcCol="1270" anchor="t" anchorCtr="0">
          <a:noAutofit/>
        </a:bodyPr>
        <a:lstStyle/>
        <a:p>
          <a:pPr marL="0" lvl="0" indent="0" algn="l" defTabSz="800100">
            <a:lnSpc>
              <a:spcPct val="90000"/>
            </a:lnSpc>
            <a:spcBef>
              <a:spcPct val="0"/>
            </a:spcBef>
            <a:spcAft>
              <a:spcPct val="35000"/>
            </a:spcAft>
            <a:buNone/>
          </a:pPr>
          <a:r>
            <a:rPr lang="en-US" sz="1800" kern="1200"/>
            <a:t>We implemented our solutions by making a new browser. This is to increase adaptability and improve ease of access. </a:t>
          </a:r>
        </a:p>
      </dsp:txBody>
      <dsp:txXfrm>
        <a:off x="801" y="1243099"/>
        <a:ext cx="3246834" cy="1864648"/>
      </dsp:txXfrm>
    </dsp:sp>
    <dsp:sp modelId="{40A6F722-FD2B-48DD-9A7B-349D81E48F5A}">
      <dsp:nvSpPr>
        <dsp:cNvPr id="0" name=""/>
        <dsp:cNvSpPr/>
      </dsp:nvSpPr>
      <dsp:spPr>
        <a:xfrm>
          <a:off x="801" y="0"/>
          <a:ext cx="3246834" cy="124309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0715" tIns="165100" rIns="320715"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1" y="0"/>
        <a:ext cx="3246834" cy="1243099"/>
      </dsp:txXfrm>
    </dsp:sp>
    <dsp:sp modelId="{5284D02A-8C4B-4D2E-BFE2-F5222180DCB2}">
      <dsp:nvSpPr>
        <dsp:cNvPr id="0" name=""/>
        <dsp:cNvSpPr/>
      </dsp:nvSpPr>
      <dsp:spPr>
        <a:xfrm>
          <a:off x="3507382" y="0"/>
          <a:ext cx="3246834" cy="3107748"/>
        </a:xfrm>
        <a:prstGeom prst="rect">
          <a:avLst/>
        </a:prstGeom>
        <a:solidFill>
          <a:schemeClr val="accent5">
            <a:hueOff val="-119936"/>
            <a:satOff val="-4449"/>
            <a:lumOff val="7059"/>
            <a:alphaOff val="0"/>
          </a:schemeClr>
        </a:solidFill>
        <a:ln w="12700" cap="flat" cmpd="sng" algn="ctr">
          <a:solidFill>
            <a:schemeClr val="accent5">
              <a:hueOff val="-119936"/>
              <a:satOff val="-4449"/>
              <a:lumOff val="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715" tIns="0" rIns="320715" bIns="330200" numCol="1" spcCol="1270" anchor="t" anchorCtr="0">
          <a:noAutofit/>
        </a:bodyPr>
        <a:lstStyle/>
        <a:p>
          <a:pPr marL="0" lvl="0" indent="0" algn="l" defTabSz="800100">
            <a:lnSpc>
              <a:spcPct val="90000"/>
            </a:lnSpc>
            <a:spcBef>
              <a:spcPct val="0"/>
            </a:spcBef>
            <a:spcAft>
              <a:spcPct val="35000"/>
            </a:spcAft>
            <a:buNone/>
          </a:pPr>
          <a:r>
            <a:rPr lang="en-US" sz="1800" kern="1200"/>
            <a:t>You can use our browser to browse any website, and you would not have to separately plug in the extension everytime. </a:t>
          </a:r>
        </a:p>
      </dsp:txBody>
      <dsp:txXfrm>
        <a:off x="3507382" y="1243099"/>
        <a:ext cx="3246834" cy="1864648"/>
      </dsp:txXfrm>
    </dsp:sp>
    <dsp:sp modelId="{0C18C6EA-F7EA-46A2-83B6-414A42025E12}">
      <dsp:nvSpPr>
        <dsp:cNvPr id="0" name=""/>
        <dsp:cNvSpPr/>
      </dsp:nvSpPr>
      <dsp:spPr>
        <a:xfrm>
          <a:off x="3507382" y="0"/>
          <a:ext cx="3246834" cy="124309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0715" tIns="165100" rIns="320715"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07382" y="0"/>
        <a:ext cx="3246834" cy="1243099"/>
      </dsp:txXfrm>
    </dsp:sp>
    <dsp:sp modelId="{DC395D87-6197-47E4-BE7A-EB8BF24F6B2D}">
      <dsp:nvSpPr>
        <dsp:cNvPr id="0" name=""/>
        <dsp:cNvSpPr/>
      </dsp:nvSpPr>
      <dsp:spPr>
        <a:xfrm>
          <a:off x="7013963" y="0"/>
          <a:ext cx="3246834" cy="3107748"/>
        </a:xfrm>
        <a:prstGeom prst="rect">
          <a:avLst/>
        </a:prstGeom>
        <a:solidFill>
          <a:schemeClr val="accent5">
            <a:hueOff val="-239873"/>
            <a:satOff val="-8897"/>
            <a:lumOff val="14117"/>
            <a:alphaOff val="0"/>
          </a:schemeClr>
        </a:solidFill>
        <a:ln w="12700" cap="flat" cmpd="sng" algn="ctr">
          <a:solidFill>
            <a:schemeClr val="accent5">
              <a:hueOff val="-239873"/>
              <a:satOff val="-8897"/>
              <a:lumOff val="1411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715" tIns="0" rIns="320715" bIns="330200" numCol="1" spcCol="1270" anchor="t" anchorCtr="0">
          <a:noAutofit/>
        </a:bodyPr>
        <a:lstStyle/>
        <a:p>
          <a:pPr marL="0" lvl="0" indent="0" algn="l" defTabSz="800100">
            <a:lnSpc>
              <a:spcPct val="90000"/>
            </a:lnSpc>
            <a:spcBef>
              <a:spcPct val="0"/>
            </a:spcBef>
            <a:spcAft>
              <a:spcPct val="35000"/>
            </a:spcAft>
            <a:buNone/>
          </a:pPr>
          <a:r>
            <a:rPr lang="en-US" sz="1800" kern="1200"/>
            <a:t>Just to increase scalability and eliminate coerced choice to user, we also have implemented the solutions as an extension which is adaptable to any browser. </a:t>
          </a:r>
        </a:p>
      </dsp:txBody>
      <dsp:txXfrm>
        <a:off x="7013963" y="1243099"/>
        <a:ext cx="3246834" cy="1864648"/>
      </dsp:txXfrm>
    </dsp:sp>
    <dsp:sp modelId="{CF11FE05-71C4-4A43-99A8-87488D01C4E4}">
      <dsp:nvSpPr>
        <dsp:cNvPr id="0" name=""/>
        <dsp:cNvSpPr/>
      </dsp:nvSpPr>
      <dsp:spPr>
        <a:xfrm>
          <a:off x="7013963" y="0"/>
          <a:ext cx="3246834" cy="124309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0715" tIns="165100" rIns="320715"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13963" y="0"/>
        <a:ext cx="3246834" cy="1243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3FF13-A853-469C-8DEC-4AC4AAA596E6}">
      <dsp:nvSpPr>
        <dsp:cNvPr id="0" name=""/>
        <dsp:cNvSpPr/>
      </dsp:nvSpPr>
      <dsp:spPr>
        <a:xfrm>
          <a:off x="0" y="979199"/>
          <a:ext cx="6370482" cy="18077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EF7EAF-D0B0-48DB-8A01-44FE1BC47430}">
      <dsp:nvSpPr>
        <dsp:cNvPr id="0" name=""/>
        <dsp:cNvSpPr/>
      </dsp:nvSpPr>
      <dsp:spPr>
        <a:xfrm>
          <a:off x="546845" y="1385943"/>
          <a:ext cx="994263" cy="99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73A464-C8A5-422F-903E-AE4E846BB5D6}">
      <dsp:nvSpPr>
        <dsp:cNvPr id="0" name=""/>
        <dsp:cNvSpPr/>
      </dsp:nvSpPr>
      <dsp:spPr>
        <a:xfrm>
          <a:off x="2087953" y="979199"/>
          <a:ext cx="4282529" cy="1807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320" tIns="191320" rIns="191320" bIns="191320" numCol="1" spcCol="1270" anchor="ctr" anchorCtr="0">
          <a:noAutofit/>
        </a:bodyPr>
        <a:lstStyle/>
        <a:p>
          <a:pPr marL="0" lvl="0" indent="0" algn="l" defTabSz="755650">
            <a:lnSpc>
              <a:spcPct val="100000"/>
            </a:lnSpc>
            <a:spcBef>
              <a:spcPct val="0"/>
            </a:spcBef>
            <a:spcAft>
              <a:spcPct val="35000"/>
            </a:spcAft>
            <a:buNone/>
          </a:pPr>
          <a:r>
            <a:rPr lang="en-US" sz="1700" kern="1200"/>
            <a:t>We are ensuring user privacy by encrypting user data (stored as cookies) so that third party platforms cannot target users by using their own data against them. </a:t>
          </a:r>
        </a:p>
      </dsp:txBody>
      <dsp:txXfrm>
        <a:off x="2087953" y="979199"/>
        <a:ext cx="4282529" cy="1807752"/>
      </dsp:txXfrm>
    </dsp:sp>
    <dsp:sp modelId="{42379DD9-1825-4632-AD22-1B8FAC379EBD}">
      <dsp:nvSpPr>
        <dsp:cNvPr id="0" name=""/>
        <dsp:cNvSpPr/>
      </dsp:nvSpPr>
      <dsp:spPr>
        <a:xfrm>
          <a:off x="0" y="3238889"/>
          <a:ext cx="6370482" cy="18077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D70E7C-609A-4444-B71A-47E6543972E9}">
      <dsp:nvSpPr>
        <dsp:cNvPr id="0" name=""/>
        <dsp:cNvSpPr/>
      </dsp:nvSpPr>
      <dsp:spPr>
        <a:xfrm>
          <a:off x="546845" y="3645633"/>
          <a:ext cx="994263" cy="99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EFD3D6-2648-455C-BB53-FE8CFFF625BF}">
      <dsp:nvSpPr>
        <dsp:cNvPr id="0" name=""/>
        <dsp:cNvSpPr/>
      </dsp:nvSpPr>
      <dsp:spPr>
        <a:xfrm>
          <a:off x="2087953" y="3238889"/>
          <a:ext cx="4282529" cy="1807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320" tIns="191320" rIns="191320" bIns="191320" numCol="1" spcCol="1270" anchor="ctr" anchorCtr="0">
          <a:noAutofit/>
        </a:bodyPr>
        <a:lstStyle/>
        <a:p>
          <a:pPr marL="0" lvl="0" indent="0" algn="l" defTabSz="755650">
            <a:lnSpc>
              <a:spcPct val="100000"/>
            </a:lnSpc>
            <a:spcBef>
              <a:spcPct val="0"/>
            </a:spcBef>
            <a:spcAft>
              <a:spcPct val="35000"/>
            </a:spcAft>
            <a:buNone/>
          </a:pPr>
          <a:r>
            <a:rPr lang="en-US" sz="1700" kern="1200"/>
            <a:t>Our browser </a:t>
          </a:r>
          <a:r>
            <a:rPr lang="en-US" sz="1700" kern="1200">
              <a:latin typeface="Gill Sans MT" panose="020B0502020104020203"/>
            </a:rPr>
            <a:t>(via the inbuilt extension) </a:t>
          </a:r>
          <a:r>
            <a:rPr lang="en-US" sz="1700" kern="1200"/>
            <a:t>is automatically detecting dark patterns like subscription trickery, misdirection, urgency, social proof, and scarcity, and gives you a prompt warning you about the same. </a:t>
          </a:r>
        </a:p>
      </dsp:txBody>
      <dsp:txXfrm>
        <a:off x="2087953" y="3238889"/>
        <a:ext cx="4282529" cy="1807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FB585-8A7D-4907-9296-CDB573FDA34B}">
      <dsp:nvSpPr>
        <dsp:cNvPr id="0" name=""/>
        <dsp:cNvSpPr/>
      </dsp:nvSpPr>
      <dsp:spPr>
        <a:xfrm>
          <a:off x="987963" y="688157"/>
          <a:ext cx="1461990" cy="1461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789D86-B22F-4CAE-9392-13A61A504EAE}">
      <dsp:nvSpPr>
        <dsp:cNvPr id="0" name=""/>
        <dsp:cNvSpPr/>
      </dsp:nvSpPr>
      <dsp:spPr>
        <a:xfrm>
          <a:off x="94524" y="2535331"/>
          <a:ext cx="32488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Encryption techniques have been used to safeguard user data and maintain user privacy. </a:t>
          </a:r>
        </a:p>
      </dsp:txBody>
      <dsp:txXfrm>
        <a:off x="94524" y="2535331"/>
        <a:ext cx="3248868" cy="720000"/>
      </dsp:txXfrm>
    </dsp:sp>
    <dsp:sp modelId="{1C29B936-8B8C-4B4B-ACC0-A6ED99B18826}">
      <dsp:nvSpPr>
        <dsp:cNvPr id="0" name=""/>
        <dsp:cNvSpPr/>
      </dsp:nvSpPr>
      <dsp:spPr>
        <a:xfrm>
          <a:off x="4805384" y="688157"/>
          <a:ext cx="1461990" cy="1461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41AE8D-184E-434B-B13D-F7F2FFE32908}">
      <dsp:nvSpPr>
        <dsp:cNvPr id="0" name=""/>
        <dsp:cNvSpPr/>
      </dsp:nvSpPr>
      <dsp:spPr>
        <a:xfrm>
          <a:off x="3911945" y="2535331"/>
          <a:ext cx="32488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User data usually gets stored as cookies on websites, and third party websites use these cookies to their use, by specific targeting users based on their prior interests, and browser history. </a:t>
          </a:r>
        </a:p>
      </dsp:txBody>
      <dsp:txXfrm>
        <a:off x="3911945" y="2535331"/>
        <a:ext cx="3248868" cy="720000"/>
      </dsp:txXfrm>
    </dsp:sp>
    <dsp:sp modelId="{3063C602-5092-4974-9262-5D1384BA62F4}">
      <dsp:nvSpPr>
        <dsp:cNvPr id="0" name=""/>
        <dsp:cNvSpPr/>
      </dsp:nvSpPr>
      <dsp:spPr>
        <a:xfrm>
          <a:off x="8622805" y="688157"/>
          <a:ext cx="1461990" cy="1461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6ED9D5-813C-4A7A-B72E-BFCAD0A32ABE}">
      <dsp:nvSpPr>
        <dsp:cNvPr id="0" name=""/>
        <dsp:cNvSpPr/>
      </dsp:nvSpPr>
      <dsp:spPr>
        <a:xfrm>
          <a:off x="7729366" y="2535331"/>
          <a:ext cx="32488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TrustForge eliminates this entire cycle by encrypting the user data stores as cookies so that any third party cannot manipulate this data to their use. </a:t>
          </a:r>
        </a:p>
      </dsp:txBody>
      <dsp:txXfrm>
        <a:off x="7729366" y="2535331"/>
        <a:ext cx="3248868"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54D63-BC7F-485B-BB92-1E58441D422F}">
      <dsp:nvSpPr>
        <dsp:cNvPr id="0" name=""/>
        <dsp:cNvSpPr/>
      </dsp:nvSpPr>
      <dsp:spPr>
        <a:xfrm>
          <a:off x="0" y="0"/>
          <a:ext cx="8402635" cy="67953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identification of dark patterns will be done automatically by the browser using the inbuilt extension. </a:t>
          </a:r>
        </a:p>
      </dsp:txBody>
      <dsp:txXfrm>
        <a:off x="19903" y="19903"/>
        <a:ext cx="7589856" cy="639730"/>
      </dsp:txXfrm>
    </dsp:sp>
    <dsp:sp modelId="{489045C9-4535-45D9-97BB-9545EB4111CE}">
      <dsp:nvSpPr>
        <dsp:cNvPr id="0" name=""/>
        <dsp:cNvSpPr/>
      </dsp:nvSpPr>
      <dsp:spPr>
        <a:xfrm>
          <a:off x="627469" y="773917"/>
          <a:ext cx="8402635" cy="67953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Web scraping will be done to get the contents of the website you are visiting.</a:t>
          </a:r>
        </a:p>
      </dsp:txBody>
      <dsp:txXfrm>
        <a:off x="647372" y="793820"/>
        <a:ext cx="7293661" cy="639730"/>
      </dsp:txXfrm>
    </dsp:sp>
    <dsp:sp modelId="{87857151-0D60-487A-B6DA-F56E9A0C7948}">
      <dsp:nvSpPr>
        <dsp:cNvPr id="0" name=""/>
        <dsp:cNvSpPr/>
      </dsp:nvSpPr>
      <dsp:spPr>
        <a:xfrm>
          <a:off x="1254939" y="1547834"/>
          <a:ext cx="8402635" cy="67953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ML model (BERT) for the detection of Dark Patterns keywords has been deployed and integrated with the extension. </a:t>
          </a:r>
        </a:p>
      </dsp:txBody>
      <dsp:txXfrm>
        <a:off x="1274842" y="1567737"/>
        <a:ext cx="7293661" cy="639730"/>
      </dsp:txXfrm>
    </dsp:sp>
    <dsp:sp modelId="{30365300-A2E7-4504-9940-7F40472FE06B}">
      <dsp:nvSpPr>
        <dsp:cNvPr id="0" name=""/>
        <dsp:cNvSpPr/>
      </dsp:nvSpPr>
      <dsp:spPr>
        <a:xfrm>
          <a:off x="1882408" y="2321751"/>
          <a:ext cx="8402635" cy="67953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Hence the dark patterns will be identified. </a:t>
          </a:r>
        </a:p>
      </dsp:txBody>
      <dsp:txXfrm>
        <a:off x="1902311" y="2341654"/>
        <a:ext cx="7293661" cy="639730"/>
      </dsp:txXfrm>
    </dsp:sp>
    <dsp:sp modelId="{28F651A9-0491-4AE0-A4BF-1D2F735BD985}">
      <dsp:nvSpPr>
        <dsp:cNvPr id="0" name=""/>
        <dsp:cNvSpPr/>
      </dsp:nvSpPr>
      <dsp:spPr>
        <a:xfrm>
          <a:off x="2509878" y="3095668"/>
          <a:ext cx="8402635" cy="67953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Upon identification of a dark pattern, the user will get a prompt, warning them about Dark Patterns being used on the website they are visiting. </a:t>
          </a:r>
        </a:p>
      </dsp:txBody>
      <dsp:txXfrm>
        <a:off x="2529781" y="3115571"/>
        <a:ext cx="7293661" cy="639730"/>
      </dsp:txXfrm>
    </dsp:sp>
    <dsp:sp modelId="{DB2CC491-7C55-476B-90AB-CF6787AF69CD}">
      <dsp:nvSpPr>
        <dsp:cNvPr id="0" name=""/>
        <dsp:cNvSpPr/>
      </dsp:nvSpPr>
      <dsp:spPr>
        <a:xfrm>
          <a:off x="7960936" y="496439"/>
          <a:ext cx="441698" cy="44169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060318" y="496439"/>
        <a:ext cx="242934" cy="332378"/>
      </dsp:txXfrm>
    </dsp:sp>
    <dsp:sp modelId="{49065B27-478B-4FE2-8298-8D86A77F28FF}">
      <dsp:nvSpPr>
        <dsp:cNvPr id="0" name=""/>
        <dsp:cNvSpPr/>
      </dsp:nvSpPr>
      <dsp:spPr>
        <a:xfrm>
          <a:off x="8588406" y="1270356"/>
          <a:ext cx="441698" cy="44169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687788" y="1270356"/>
        <a:ext cx="242934" cy="332378"/>
      </dsp:txXfrm>
    </dsp:sp>
    <dsp:sp modelId="{796ABED8-3802-4030-82E7-7AF435D2A737}">
      <dsp:nvSpPr>
        <dsp:cNvPr id="0" name=""/>
        <dsp:cNvSpPr/>
      </dsp:nvSpPr>
      <dsp:spPr>
        <a:xfrm>
          <a:off x="9215875" y="2032947"/>
          <a:ext cx="441698" cy="44169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315257" y="2032947"/>
        <a:ext cx="242934" cy="332378"/>
      </dsp:txXfrm>
    </dsp:sp>
    <dsp:sp modelId="{5D16DA23-F620-4412-B430-0BEB79583552}">
      <dsp:nvSpPr>
        <dsp:cNvPr id="0" name=""/>
        <dsp:cNvSpPr/>
      </dsp:nvSpPr>
      <dsp:spPr>
        <a:xfrm>
          <a:off x="9843345" y="2814415"/>
          <a:ext cx="441698" cy="44169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942727" y="2814415"/>
        <a:ext cx="242934" cy="3323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EADE5-DE83-43DD-9DCE-A80A4B160DD1}">
      <dsp:nvSpPr>
        <dsp:cNvPr id="0" name=""/>
        <dsp:cNvSpPr/>
      </dsp:nvSpPr>
      <dsp:spPr>
        <a:xfrm>
          <a:off x="797792" y="740426"/>
          <a:ext cx="1070105" cy="10701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C087DD-0736-4DE9-87E5-BEAE03695958}">
      <dsp:nvSpPr>
        <dsp:cNvPr id="0" name=""/>
        <dsp:cNvSpPr/>
      </dsp:nvSpPr>
      <dsp:spPr>
        <a:xfrm>
          <a:off x="143839" y="2126642"/>
          <a:ext cx="23780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Because we have made a browser for the implementation of the solutions, our project is highly adaptable. </a:t>
          </a:r>
        </a:p>
      </dsp:txBody>
      <dsp:txXfrm>
        <a:off x="143839" y="2126642"/>
        <a:ext cx="2378011" cy="720000"/>
      </dsp:txXfrm>
    </dsp:sp>
    <dsp:sp modelId="{016E0643-96AE-49FF-9AD1-B5BB1FC6E565}">
      <dsp:nvSpPr>
        <dsp:cNvPr id="0" name=""/>
        <dsp:cNvSpPr/>
      </dsp:nvSpPr>
      <dsp:spPr>
        <a:xfrm>
          <a:off x="3591955" y="740426"/>
          <a:ext cx="1070105" cy="10701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F9F27B-B37D-4AE9-9334-8A139A3CD524}">
      <dsp:nvSpPr>
        <dsp:cNvPr id="0" name=""/>
        <dsp:cNvSpPr/>
      </dsp:nvSpPr>
      <dsp:spPr>
        <a:xfrm>
          <a:off x="2938002" y="2126642"/>
          <a:ext cx="23780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User can visit all sites with this browser,  and would not have to worry about plugging in the extension. </a:t>
          </a:r>
        </a:p>
      </dsp:txBody>
      <dsp:txXfrm>
        <a:off x="2938002" y="2126642"/>
        <a:ext cx="2378011" cy="720000"/>
      </dsp:txXfrm>
    </dsp:sp>
    <dsp:sp modelId="{1D311077-5D0C-45F1-B289-0D911E6BC794}">
      <dsp:nvSpPr>
        <dsp:cNvPr id="0" name=""/>
        <dsp:cNvSpPr/>
      </dsp:nvSpPr>
      <dsp:spPr>
        <a:xfrm>
          <a:off x="6386119" y="740426"/>
          <a:ext cx="1070105" cy="10701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E4181-685E-44F2-A6F1-83B7B61EDEC5}">
      <dsp:nvSpPr>
        <dsp:cNvPr id="0" name=""/>
        <dsp:cNvSpPr/>
      </dsp:nvSpPr>
      <dsp:spPr>
        <a:xfrm>
          <a:off x="5732165" y="2126642"/>
          <a:ext cx="23780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No matter how e-commerce changes over the years, a browser as a solution will always be able to provide efficient support.</a:t>
          </a:r>
        </a:p>
      </dsp:txBody>
      <dsp:txXfrm>
        <a:off x="5732165" y="2126642"/>
        <a:ext cx="2378011" cy="720000"/>
      </dsp:txXfrm>
    </dsp:sp>
    <dsp:sp modelId="{8C900EED-3898-4C6B-8044-3094C4C2297C}">
      <dsp:nvSpPr>
        <dsp:cNvPr id="0" name=""/>
        <dsp:cNvSpPr/>
      </dsp:nvSpPr>
      <dsp:spPr>
        <a:xfrm>
          <a:off x="9180282" y="740426"/>
          <a:ext cx="1070105" cy="10701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DB9F7E-0A18-4CFE-8F36-087C51F61B64}">
      <dsp:nvSpPr>
        <dsp:cNvPr id="0" name=""/>
        <dsp:cNvSpPr/>
      </dsp:nvSpPr>
      <dsp:spPr>
        <a:xfrm>
          <a:off x="8526329" y="2126642"/>
          <a:ext cx="23780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Also, just as an alternative solution, we also are providing the extension separetly. </a:t>
          </a:r>
        </a:p>
      </dsp:txBody>
      <dsp:txXfrm>
        <a:off x="8526329" y="2126642"/>
        <a:ext cx="237801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1/30/2024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1/30/2024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1/30/2024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1/30/2024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286000"/>
            <a:ext cx="8991600" cy="1828800"/>
          </a:xfrm>
          <a:noFill/>
          <a:ln>
            <a:solidFill>
              <a:schemeClr val="tx1"/>
            </a:solidFill>
          </a:ln>
        </p:spPr>
        <p:txBody>
          <a:bodyPr>
            <a:normAutofit/>
          </a:bodyPr>
          <a:lstStyle/>
          <a:p>
            <a:r>
              <a:rPr lang="en-US" sz="3200">
                <a:solidFill>
                  <a:schemeClr val="tx1"/>
                </a:solidFill>
              </a:rPr>
              <a:t>TRUSTFORGE</a:t>
            </a:r>
          </a:p>
        </p:txBody>
      </p:sp>
      <p:sp>
        <p:nvSpPr>
          <p:cNvPr id="3" name="Subtitle 2"/>
          <p:cNvSpPr>
            <a:spLocks noGrp="1"/>
          </p:cNvSpPr>
          <p:nvPr>
            <p:ph type="subTitle" idx="1"/>
          </p:nvPr>
        </p:nvSpPr>
        <p:spPr>
          <a:xfrm>
            <a:off x="2695194" y="4483290"/>
            <a:ext cx="6801612" cy="1329208"/>
          </a:xfrm>
        </p:spPr>
        <p:txBody>
          <a:bodyPr vert="horz" lIns="91440" tIns="45720" rIns="91440" bIns="45720" rtlCol="0">
            <a:normAutofit/>
          </a:bodyPr>
          <a:lstStyle/>
          <a:p>
            <a:r>
              <a:rPr lang="en-US"/>
              <a:t>A comprehensive solution to protect your trust </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FC62-C33B-DCDC-0E55-C26CE10B7FB3}"/>
              </a:ext>
            </a:extLst>
          </p:cNvPr>
          <p:cNvSpPr>
            <a:spLocks noGrp="1"/>
          </p:cNvSpPr>
          <p:nvPr>
            <p:ph type="title"/>
          </p:nvPr>
        </p:nvSpPr>
        <p:spPr>
          <a:xfrm>
            <a:off x="2231136" y="964692"/>
            <a:ext cx="7729728" cy="1188720"/>
          </a:xfrm>
        </p:spPr>
        <p:txBody>
          <a:bodyPr>
            <a:normAutofit/>
          </a:bodyPr>
          <a:lstStyle/>
          <a:p>
            <a:r>
              <a:rPr lang="en-US"/>
              <a:t>Future proofing and scalability </a:t>
            </a:r>
          </a:p>
        </p:txBody>
      </p:sp>
      <p:graphicFrame>
        <p:nvGraphicFramePr>
          <p:cNvPr id="14" name="Content Placeholder 2">
            <a:extLst>
              <a:ext uri="{FF2B5EF4-FFF2-40B4-BE49-F238E27FC236}">
                <a16:creationId xmlns:a16="http://schemas.microsoft.com/office/drawing/2014/main" id="{5ECA21A8-BF1F-B559-DC5D-AA9B78DE401C}"/>
              </a:ext>
            </a:extLst>
          </p:cNvPr>
          <p:cNvGraphicFramePr>
            <a:graphicFrameLocks noGrp="1"/>
          </p:cNvGraphicFramePr>
          <p:nvPr>
            <p:ph idx="1"/>
            <p:extLst>
              <p:ext uri="{D42A27DB-BD31-4B8C-83A1-F6EECF244321}">
                <p14:modId xmlns:p14="http://schemas.microsoft.com/office/powerpoint/2010/main" val="1433150048"/>
              </p:ext>
            </p:extLst>
          </p:nvPr>
        </p:nvGraphicFramePr>
        <p:xfrm>
          <a:off x="645652" y="2540103"/>
          <a:ext cx="11048180" cy="3587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78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0B23-EF22-5BFB-B619-90C84E7CC32C}"/>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a:solidFill>
                  <a:schemeClr val="tx1"/>
                </a:solidFill>
                <a:latin typeface="+mj-lt"/>
                <a:ea typeface="+mj-ea"/>
                <a:cs typeface="+mj-cs"/>
              </a:rPr>
              <a:t>Thank you </a:t>
            </a:r>
          </a:p>
        </p:txBody>
      </p:sp>
      <p:sp>
        <p:nvSpPr>
          <p:cNvPr id="10" name="Rectangle 9">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9" name="Rectangle 8">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6452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2B92C-3F76-41D7-0EA2-42E2AE6A2CBD}"/>
              </a:ext>
            </a:extLst>
          </p:cNvPr>
          <p:cNvSpPr>
            <a:spLocks noGrp="1"/>
          </p:cNvSpPr>
          <p:nvPr>
            <p:ph type="title"/>
          </p:nvPr>
        </p:nvSpPr>
        <p:spPr>
          <a:xfrm>
            <a:off x="643467" y="990616"/>
            <a:ext cx="3363974" cy="4505373"/>
          </a:xfrm>
          <a:noFill/>
          <a:ln>
            <a:solidFill>
              <a:schemeClr val="bg1"/>
            </a:solidFill>
          </a:ln>
        </p:spPr>
        <p:txBody>
          <a:bodyPr wrap="square">
            <a:normAutofit/>
          </a:bodyPr>
          <a:lstStyle/>
          <a:p>
            <a:r>
              <a:rPr lang="en-US" sz="2000" dirty="0">
                <a:solidFill>
                  <a:schemeClr val="bg1"/>
                </a:solidFill>
              </a:rPr>
              <a:t>What are dark patterns?</a:t>
            </a:r>
            <a:br>
              <a:rPr lang="en-US" sz="2000" dirty="0"/>
            </a:br>
            <a:br>
              <a:rPr lang="en-US" sz="2000" dirty="0"/>
            </a:br>
            <a:r>
              <a:rPr lang="en-US" sz="2000" dirty="0">
                <a:solidFill>
                  <a:schemeClr val="bg1"/>
                </a:solidFill>
              </a:rPr>
              <a:t>and </a:t>
            </a:r>
            <a:br>
              <a:rPr lang="en-US" sz="2000" dirty="0"/>
            </a:br>
            <a:br>
              <a:rPr lang="en-US" sz="2000" dirty="0"/>
            </a:br>
            <a:r>
              <a:rPr lang="en-US" sz="2000" dirty="0">
                <a:solidFill>
                  <a:schemeClr val="bg1"/>
                </a:solidFill>
              </a:rPr>
              <a:t>Why do we need a solution? </a:t>
            </a:r>
            <a:br>
              <a:rPr lang="en-US" sz="2000" dirty="0"/>
            </a:br>
            <a:endParaRPr lang="en-US" sz="2000" dirty="0">
              <a:solidFill>
                <a:schemeClr val="bg1"/>
              </a:solidFill>
            </a:endParaRPr>
          </a:p>
        </p:txBody>
      </p:sp>
      <p:graphicFrame>
        <p:nvGraphicFramePr>
          <p:cNvPr id="5" name="Content Placeholder 2">
            <a:extLst>
              <a:ext uri="{FF2B5EF4-FFF2-40B4-BE49-F238E27FC236}">
                <a16:creationId xmlns:a16="http://schemas.microsoft.com/office/drawing/2014/main" id="{304F571D-7F10-2D4E-6050-FBC59CE98CA4}"/>
              </a:ext>
            </a:extLst>
          </p:cNvPr>
          <p:cNvGraphicFramePr>
            <a:graphicFrameLocks noGrp="1"/>
          </p:cNvGraphicFramePr>
          <p:nvPr>
            <p:ph idx="1"/>
            <p:extLst>
              <p:ext uri="{D42A27DB-BD31-4B8C-83A1-F6EECF244321}">
                <p14:modId xmlns:p14="http://schemas.microsoft.com/office/powerpoint/2010/main" val="3112584115"/>
              </p:ext>
            </p:extLst>
          </p:nvPr>
        </p:nvGraphicFramePr>
        <p:xfrm>
          <a:off x="5504490" y="830730"/>
          <a:ext cx="5875990" cy="5113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0245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EE37C-C5E3-0F7D-F54B-509F2379081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a:solidFill>
                  <a:srgbClr val="FFFFFF"/>
                </a:solidFill>
                <a:ea typeface="+mj-lt"/>
                <a:cs typeface="+mj-lt"/>
              </a:rPr>
              <a:t>PROJECT </a:t>
            </a:r>
            <a:br>
              <a:rPr lang="en-US" sz="2400">
                <a:solidFill>
                  <a:srgbClr val="FFFFFF"/>
                </a:solidFill>
                <a:ea typeface="+mj-lt"/>
                <a:cs typeface="+mj-lt"/>
              </a:rPr>
            </a:br>
            <a:r>
              <a:rPr lang="en-US" sz="2400">
                <a:solidFill>
                  <a:srgbClr val="FFFFFF"/>
                </a:solidFill>
                <a:ea typeface="+mj-lt"/>
                <a:cs typeface="+mj-lt"/>
              </a:rPr>
              <a:t>DESCRIPTION</a:t>
            </a:r>
            <a:endParaRPr lang="en-US" sz="2400"/>
          </a:p>
          <a:p>
            <a:endParaRPr lang="en-US" sz="1200">
              <a:solidFill>
                <a:srgbClr val="FFFFFF"/>
              </a:solidFill>
            </a:endParaRPr>
          </a:p>
        </p:txBody>
      </p:sp>
      <p:sp>
        <p:nvSpPr>
          <p:cNvPr id="59" name="Content Placeholder 2">
            <a:extLst>
              <a:ext uri="{FF2B5EF4-FFF2-40B4-BE49-F238E27FC236}">
                <a16:creationId xmlns:a16="http://schemas.microsoft.com/office/drawing/2014/main" id="{4AFAE69A-DE4A-B7F2-7405-569E879B8907}"/>
              </a:ext>
            </a:extLst>
          </p:cNvPr>
          <p:cNvSpPr>
            <a:spLocks noGrp="1"/>
          </p:cNvSpPr>
          <p:nvPr>
            <p:ph idx="1"/>
          </p:nvPr>
        </p:nvSpPr>
        <p:spPr>
          <a:xfrm>
            <a:off x="5665437" y="1586435"/>
            <a:ext cx="5320696" cy="4053840"/>
          </a:xfrm>
        </p:spPr>
        <p:txBody>
          <a:bodyPr vert="horz" lIns="91440" tIns="45720" rIns="91440" bIns="45720" rtlCol="0" anchor="ctr">
            <a:normAutofit/>
          </a:bodyPr>
          <a:lstStyle/>
          <a:p>
            <a:pPr marL="0" indent="0">
              <a:buNone/>
            </a:pPr>
            <a:r>
              <a:rPr lang="en-US" dirty="0" err="1">
                <a:latin typeface="Times New Roman"/>
                <a:cs typeface="Times New Roman"/>
              </a:rPr>
              <a:t>TrustForge</a:t>
            </a:r>
            <a:r>
              <a:rPr lang="en-US" dirty="0">
                <a:latin typeface="Times New Roman"/>
                <a:cs typeface="Times New Roman"/>
              </a:rPr>
              <a:t> involves the development of:</a:t>
            </a:r>
            <a:endParaRPr lang="en-US" dirty="0"/>
          </a:p>
          <a:p>
            <a:r>
              <a:rPr lang="en-US" dirty="0">
                <a:latin typeface="Times New Roman"/>
                <a:cs typeface="Times New Roman"/>
              </a:rPr>
              <a:t>A  user-friendly browser, called Om, using an inbuilt extension for the implementation of detection of dark patterns. </a:t>
            </a:r>
          </a:p>
          <a:p>
            <a:r>
              <a:rPr lang="en-US" dirty="0">
                <a:latin typeface="Times New Roman"/>
                <a:cs typeface="Times New Roman"/>
              </a:rPr>
              <a:t>Om has an inbuilt extension that detects and eliminates dark patterns on e-commerce websites. </a:t>
            </a:r>
            <a:endParaRPr lang="en-US">
              <a:latin typeface="Gill Sans MT" panose="020B0502020104020203"/>
              <a:cs typeface="Times New Roman"/>
            </a:endParaRPr>
          </a:p>
          <a:p>
            <a:r>
              <a:rPr lang="en-US" dirty="0">
                <a:latin typeface="Times New Roman"/>
                <a:cs typeface="Times New Roman"/>
              </a:rPr>
              <a:t>BERT and NLP models are employed for efficient </a:t>
            </a:r>
            <a:r>
              <a:rPr lang="en-US">
                <a:latin typeface="Times New Roman"/>
                <a:cs typeface="Times New Roman"/>
              </a:rPr>
              <a:t>dark pattern recognition.</a:t>
            </a:r>
            <a:endParaRPr lang="en-US" dirty="0">
              <a:latin typeface="Gill Sans MT" panose="020B0502020104020203"/>
              <a:cs typeface="Times New Roman"/>
            </a:endParaRPr>
          </a:p>
          <a:p>
            <a:r>
              <a:rPr lang="en-US" dirty="0">
                <a:latin typeface="Times New Roman"/>
                <a:cs typeface="Times New Roman"/>
              </a:rPr>
              <a:t>Encryption techniques have also been integrated within the browser to safeguard user data.</a:t>
            </a:r>
            <a:endParaRPr lang="en-US" dirty="0"/>
          </a:p>
          <a:p>
            <a:endParaRPr lang="en-US">
              <a:latin typeface="Arial"/>
              <a:cs typeface="Arial"/>
            </a:endParaRPr>
          </a:p>
          <a:p>
            <a:endParaRPr lang="en-US"/>
          </a:p>
        </p:txBody>
      </p:sp>
    </p:spTree>
    <p:extLst>
      <p:ext uri="{BB962C8B-B14F-4D97-AF65-F5344CB8AC3E}">
        <p14:creationId xmlns:p14="http://schemas.microsoft.com/office/powerpoint/2010/main" val="392733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91CE-2971-591E-1867-30E083B41518}"/>
              </a:ext>
            </a:extLst>
          </p:cNvPr>
          <p:cNvSpPr>
            <a:spLocks noGrp="1"/>
          </p:cNvSpPr>
          <p:nvPr>
            <p:ph type="title"/>
          </p:nvPr>
        </p:nvSpPr>
        <p:spPr>
          <a:xfrm>
            <a:off x="2231136" y="964692"/>
            <a:ext cx="7729728" cy="1188720"/>
          </a:xfrm>
        </p:spPr>
        <p:txBody>
          <a:bodyPr>
            <a:normAutofit/>
          </a:bodyPr>
          <a:lstStyle/>
          <a:p>
            <a:r>
              <a:rPr lang="en-US"/>
              <a:t>Why a browser</a:t>
            </a:r>
          </a:p>
        </p:txBody>
      </p:sp>
      <p:graphicFrame>
        <p:nvGraphicFramePr>
          <p:cNvPr id="11" name="Content Placeholder 2">
            <a:extLst>
              <a:ext uri="{FF2B5EF4-FFF2-40B4-BE49-F238E27FC236}">
                <a16:creationId xmlns:a16="http://schemas.microsoft.com/office/drawing/2014/main" id="{CE487222-2A48-8942-37F1-392D74A10228}"/>
              </a:ext>
            </a:extLst>
          </p:cNvPr>
          <p:cNvGraphicFramePr>
            <a:graphicFrameLocks noGrp="1"/>
          </p:cNvGraphicFramePr>
          <p:nvPr>
            <p:ph idx="1"/>
            <p:extLst>
              <p:ext uri="{D42A27DB-BD31-4B8C-83A1-F6EECF244321}">
                <p14:modId xmlns:p14="http://schemas.microsoft.com/office/powerpoint/2010/main" val="1107146726"/>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618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33D97-E8C5-CEEE-6493-02E97FB4561C}"/>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r>
              <a:rPr lang="en-US">
                <a:solidFill>
                  <a:srgbClr val="FFFFFF"/>
                </a:solidFill>
              </a:rPr>
              <a:t>Dark patterns tackled </a:t>
            </a:r>
          </a:p>
        </p:txBody>
      </p:sp>
      <p:graphicFrame>
        <p:nvGraphicFramePr>
          <p:cNvPr id="15" name="Content Placeholder 2">
            <a:extLst>
              <a:ext uri="{FF2B5EF4-FFF2-40B4-BE49-F238E27FC236}">
                <a16:creationId xmlns:a16="http://schemas.microsoft.com/office/drawing/2014/main" id="{5A2A2B30-F24B-FE5B-54F8-4162234F58B0}"/>
              </a:ext>
            </a:extLst>
          </p:cNvPr>
          <p:cNvGraphicFramePr>
            <a:graphicFrameLocks noGrp="1"/>
          </p:cNvGraphicFramePr>
          <p:nvPr>
            <p:ph idx="1"/>
            <p:extLst>
              <p:ext uri="{D42A27DB-BD31-4B8C-83A1-F6EECF244321}">
                <p14:modId xmlns:p14="http://schemas.microsoft.com/office/powerpoint/2010/main" val="2258680364"/>
              </p:ext>
            </p:extLst>
          </p:nvPr>
        </p:nvGraphicFramePr>
        <p:xfrm>
          <a:off x="631928" y="510459"/>
          <a:ext cx="6370483" cy="6025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788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01B4-2537-76AD-43F5-DA1A8D9F123D}"/>
              </a:ext>
            </a:extLst>
          </p:cNvPr>
          <p:cNvSpPr>
            <a:spLocks noGrp="1"/>
          </p:cNvSpPr>
          <p:nvPr>
            <p:ph type="title"/>
          </p:nvPr>
        </p:nvSpPr>
        <p:spPr>
          <a:xfrm>
            <a:off x="2231136" y="964692"/>
            <a:ext cx="7729728" cy="1188720"/>
          </a:xfrm>
        </p:spPr>
        <p:txBody>
          <a:bodyPr>
            <a:normAutofit/>
          </a:bodyPr>
          <a:lstStyle/>
          <a:p>
            <a:r>
              <a:rPr lang="en-US"/>
              <a:t>User privacy: by encrypting data </a:t>
            </a:r>
          </a:p>
        </p:txBody>
      </p:sp>
      <p:graphicFrame>
        <p:nvGraphicFramePr>
          <p:cNvPr id="5" name="Content Placeholder 2">
            <a:extLst>
              <a:ext uri="{FF2B5EF4-FFF2-40B4-BE49-F238E27FC236}">
                <a16:creationId xmlns:a16="http://schemas.microsoft.com/office/drawing/2014/main" id="{CA06A7CD-3206-0761-7A4E-72574396915B}"/>
              </a:ext>
            </a:extLst>
          </p:cNvPr>
          <p:cNvGraphicFramePr>
            <a:graphicFrameLocks noGrp="1"/>
          </p:cNvGraphicFramePr>
          <p:nvPr>
            <p:ph idx="1"/>
            <p:extLst>
              <p:ext uri="{D42A27DB-BD31-4B8C-83A1-F6EECF244321}">
                <p14:modId xmlns:p14="http://schemas.microsoft.com/office/powerpoint/2010/main" val="383922891"/>
              </p:ext>
            </p:extLst>
          </p:nvPr>
        </p:nvGraphicFramePr>
        <p:xfrm>
          <a:off x="584201" y="2429490"/>
          <a:ext cx="11072760" cy="3943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90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5A58-20BA-3C7D-C2F7-032911446590}"/>
              </a:ext>
            </a:extLst>
          </p:cNvPr>
          <p:cNvSpPr>
            <a:spLocks noGrp="1"/>
          </p:cNvSpPr>
          <p:nvPr>
            <p:ph type="title"/>
          </p:nvPr>
        </p:nvSpPr>
        <p:spPr>
          <a:xfrm>
            <a:off x="326137" y="964692"/>
            <a:ext cx="11554380" cy="1188720"/>
          </a:xfrm>
        </p:spPr>
        <p:txBody>
          <a:bodyPr>
            <a:normAutofit/>
          </a:bodyPr>
          <a:lstStyle/>
          <a:p>
            <a:r>
              <a:rPr lang="en-US"/>
              <a:t>Identification and prompting </a:t>
            </a:r>
          </a:p>
        </p:txBody>
      </p:sp>
      <p:graphicFrame>
        <p:nvGraphicFramePr>
          <p:cNvPr id="24" name="Content Placeholder 2">
            <a:extLst>
              <a:ext uri="{FF2B5EF4-FFF2-40B4-BE49-F238E27FC236}">
                <a16:creationId xmlns:a16="http://schemas.microsoft.com/office/drawing/2014/main" id="{952DC62F-43C8-F8AA-8662-58452268218D}"/>
              </a:ext>
            </a:extLst>
          </p:cNvPr>
          <p:cNvGraphicFramePr>
            <a:graphicFrameLocks noGrp="1"/>
          </p:cNvGraphicFramePr>
          <p:nvPr>
            <p:ph idx="1"/>
            <p:extLst>
              <p:ext uri="{D42A27DB-BD31-4B8C-83A1-F6EECF244321}">
                <p14:modId xmlns:p14="http://schemas.microsoft.com/office/powerpoint/2010/main" val="4170652718"/>
              </p:ext>
            </p:extLst>
          </p:nvPr>
        </p:nvGraphicFramePr>
        <p:xfrm>
          <a:off x="965200" y="2527813"/>
          <a:ext cx="10912514" cy="3775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13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8A63EF-BAEB-A2BE-B7C6-4C05CC39C44D}"/>
              </a:ext>
            </a:extLst>
          </p:cNvPr>
          <p:cNvPicPr>
            <a:picLocks noChangeAspect="1"/>
          </p:cNvPicPr>
          <p:nvPr/>
        </p:nvPicPr>
        <p:blipFill rotWithShape="1">
          <a:blip r:embed="rId2"/>
          <a:srcRect l="18323" t="23102" r="24790" b="370"/>
          <a:stretch/>
        </p:blipFill>
        <p:spPr>
          <a:xfrm>
            <a:off x="2126226" y="168992"/>
            <a:ext cx="7325886" cy="6378872"/>
          </a:xfrm>
          <a:prstGeom prst="rect">
            <a:avLst/>
          </a:prstGeom>
        </p:spPr>
      </p:pic>
    </p:spTree>
    <p:extLst>
      <p:ext uri="{BB962C8B-B14F-4D97-AF65-F5344CB8AC3E}">
        <p14:creationId xmlns:p14="http://schemas.microsoft.com/office/powerpoint/2010/main" val="230862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DFF96-ABC6-0123-717D-68AD775CC0DD}"/>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US">
                <a:solidFill>
                  <a:schemeClr val="bg1"/>
                </a:solidFill>
              </a:rPr>
              <a:t>User experience </a:t>
            </a:r>
          </a:p>
        </p:txBody>
      </p:sp>
      <p:sp>
        <p:nvSpPr>
          <p:cNvPr id="13" name="Content Placeholder 2">
            <a:extLst>
              <a:ext uri="{FF2B5EF4-FFF2-40B4-BE49-F238E27FC236}">
                <a16:creationId xmlns:a16="http://schemas.microsoft.com/office/drawing/2014/main" id="{296D97EC-4501-5C07-AAC6-61B02CF3AF35}"/>
              </a:ext>
            </a:extLst>
          </p:cNvPr>
          <p:cNvSpPr>
            <a:spLocks noGrp="1"/>
          </p:cNvSpPr>
          <p:nvPr>
            <p:ph idx="1"/>
          </p:nvPr>
        </p:nvSpPr>
        <p:spPr>
          <a:xfrm>
            <a:off x="643467" y="2638044"/>
            <a:ext cx="6304166" cy="3982037"/>
          </a:xfrm>
        </p:spPr>
        <p:txBody>
          <a:bodyPr vert="horz" lIns="91440" tIns="45720" rIns="91440" bIns="45720" rtlCol="0" anchor="t">
            <a:normAutofit/>
          </a:bodyPr>
          <a:lstStyle/>
          <a:p>
            <a:r>
              <a:rPr lang="en-US" sz="2000" dirty="0" err="1">
                <a:solidFill>
                  <a:schemeClr val="bg1"/>
                </a:solidFill>
              </a:rPr>
              <a:t>TrustForge</a:t>
            </a:r>
            <a:r>
              <a:rPr lang="en-US" sz="2000" dirty="0">
                <a:solidFill>
                  <a:schemeClr val="bg1"/>
                </a:solidFill>
              </a:rPr>
              <a:t> provides users with the easiest way to beat dark patterns. It has a user friendly interface, and is extremely easy and intuitive.</a:t>
            </a:r>
          </a:p>
          <a:p>
            <a:r>
              <a:rPr lang="en-US" sz="2000" dirty="0">
                <a:solidFill>
                  <a:schemeClr val="bg1"/>
                </a:solidFill>
              </a:rPr>
              <a:t>The user has to  simply use the </a:t>
            </a:r>
            <a:r>
              <a:rPr lang="en-US" sz="2000" dirty="0" err="1">
                <a:solidFill>
                  <a:schemeClr val="bg1"/>
                </a:solidFill>
              </a:rPr>
              <a:t>TrustForge</a:t>
            </a:r>
            <a:r>
              <a:rPr lang="en-US" sz="2000" dirty="0">
                <a:solidFill>
                  <a:schemeClr val="bg1"/>
                </a:solidFill>
              </a:rPr>
              <a:t> browser.</a:t>
            </a:r>
            <a:endParaRPr lang="en-US" sz="2000">
              <a:solidFill>
                <a:schemeClr val="bg1"/>
              </a:solidFill>
            </a:endParaRPr>
          </a:p>
          <a:p>
            <a:r>
              <a:rPr lang="en-US" sz="2000" dirty="0">
                <a:solidFill>
                  <a:schemeClr val="bg1"/>
                </a:solidFill>
              </a:rPr>
              <a:t>Users do not need to plug in any extension, hence a hassle free browsing experience is ensured. </a:t>
            </a:r>
            <a:endParaRPr lang="en-US" sz="2000">
              <a:solidFill>
                <a:schemeClr val="bg1"/>
              </a:solidFill>
            </a:endParaRPr>
          </a:p>
          <a:p>
            <a:r>
              <a:rPr lang="en-US" sz="2000" dirty="0">
                <a:solidFill>
                  <a:schemeClr val="bg1"/>
                </a:solidFill>
              </a:rPr>
              <a:t>Users gain an added advantage of their data being secure, which has a two way benefit: not only users are being ensured privacy, but also their data cannot be used to specific-target the user. </a:t>
            </a:r>
            <a:endParaRPr lang="en-US" sz="2000">
              <a:solidFill>
                <a:schemeClr val="bg1"/>
              </a:solidFill>
            </a:endParaRPr>
          </a:p>
          <a:p>
            <a:pPr marL="0" indent="0">
              <a:buNone/>
            </a:pPr>
            <a:endParaRPr lang="en-US" dirty="0">
              <a:solidFill>
                <a:schemeClr val="bg1"/>
              </a:solidFill>
            </a:endParaRPr>
          </a:p>
          <a:p>
            <a:endParaRPr lang="en-US">
              <a:solidFill>
                <a:schemeClr val="bg1"/>
              </a:solidFill>
            </a:endParaRPr>
          </a:p>
          <a:p>
            <a:endParaRPr lang="en-US">
              <a:solidFill>
                <a:schemeClr val="bg1"/>
              </a:solidFill>
            </a:endParaRPr>
          </a:p>
        </p:txBody>
      </p:sp>
      <p:pic>
        <p:nvPicPr>
          <p:cNvPr id="7" name="Graphic 6" descr="Laptop Secure">
            <a:extLst>
              <a:ext uri="{FF2B5EF4-FFF2-40B4-BE49-F238E27FC236}">
                <a16:creationId xmlns:a16="http://schemas.microsoft.com/office/drawing/2014/main" id="{725F62A6-C054-DA4A-D52F-9EDB7B07A1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262741098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Parcel</vt:lpstr>
      <vt:lpstr>TRUSTFORGE</vt:lpstr>
      <vt:lpstr>What are dark patterns?  and   Why do we need a solution?  </vt:lpstr>
      <vt:lpstr>PROJECT  DESCRIPTION </vt:lpstr>
      <vt:lpstr>Why a browser</vt:lpstr>
      <vt:lpstr>Dark patterns tackled </vt:lpstr>
      <vt:lpstr>User privacy: by encrypting data </vt:lpstr>
      <vt:lpstr>Identification and prompting </vt:lpstr>
      <vt:lpstr>PowerPoint Presentation</vt:lpstr>
      <vt:lpstr>User experience </vt:lpstr>
      <vt:lpstr>Future proofing and scalability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115</cp:revision>
  <dcterms:created xsi:type="dcterms:W3CDTF">2024-01-29T17:07:35Z</dcterms:created>
  <dcterms:modified xsi:type="dcterms:W3CDTF">2024-01-30T09:46:25Z</dcterms:modified>
</cp:coreProperties>
</file>