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8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40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7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0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  <p:sldLayoutId id="2147484372" r:id="rId12"/>
    <p:sldLayoutId id="2147484373" r:id="rId13"/>
    <p:sldLayoutId id="2147484374" r:id="rId14"/>
    <p:sldLayoutId id="2147484375" r:id="rId15"/>
    <p:sldLayoutId id="2147484376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point.com/" TargetMode="External"/><Relationship Id="rId2" Type="http://schemas.openxmlformats.org/officeDocument/2006/relationships/hyperlink" Target="http://www.geeksforgee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odewithharry.com/" TargetMode="External"/><Relationship Id="rId4" Type="http://schemas.openxmlformats.org/officeDocument/2006/relationships/hyperlink" Target="http://www.apnikaksha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FC2-5FD3-446F-852E-6D334E317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660" y="993914"/>
            <a:ext cx="8637073" cy="1157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Result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B26DE-35AF-4441-AF31-4562ADCB5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to: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Mrs. Vandana </a:t>
            </a: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Bansala</a:t>
            </a:r>
            <a:r>
              <a:rPr lang="en-US" sz="1600" dirty="0"/>
              <a:t>			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by: 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Dhruv Jain</a:t>
            </a:r>
          </a:p>
          <a:p>
            <a:pPr algn="r"/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 Kumar</a:t>
            </a:r>
          </a:p>
          <a:p>
            <a:pPr algn="r"/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Anubhav Thapa</a:t>
            </a:r>
          </a:p>
        </p:txBody>
      </p:sp>
    </p:spTree>
    <p:extLst>
      <p:ext uri="{BB962C8B-B14F-4D97-AF65-F5344CB8AC3E}">
        <p14:creationId xmlns:p14="http://schemas.microsoft.com/office/powerpoint/2010/main" val="34435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0CE3-AFA7-F6B2-90AB-0B4798C5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F594-4CF5-84C3-4FF3-89617928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www.geeksforgeeks.org</a:t>
            </a:r>
            <a:endParaRPr lang="en-IN" dirty="0"/>
          </a:p>
          <a:p>
            <a:r>
              <a:rPr lang="en-IN" dirty="0">
                <a:hlinkClick r:id="rId3"/>
              </a:rPr>
              <a:t>www.javapoint.com</a:t>
            </a:r>
            <a:endParaRPr lang="en-IN" dirty="0"/>
          </a:p>
          <a:p>
            <a:r>
              <a:rPr lang="en-IN" dirty="0">
                <a:hlinkClick r:id="rId4"/>
              </a:rPr>
              <a:t>www.apnikaksha.net</a:t>
            </a:r>
            <a:endParaRPr lang="en-IN" dirty="0"/>
          </a:p>
          <a:p>
            <a:r>
              <a:rPr lang="en-IN" dirty="0"/>
              <a:t>References from </a:t>
            </a:r>
            <a:r>
              <a:rPr lang="en-IN" dirty="0" err="1"/>
              <a:t>Youtube</a:t>
            </a:r>
            <a:endParaRPr lang="en-IN" dirty="0"/>
          </a:p>
          <a:p>
            <a:r>
              <a:rPr lang="en-IN" dirty="0">
                <a:hlinkClick r:id="rId5"/>
              </a:rPr>
              <a:t>www.Codewithharry.com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9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A5C5-FFE1-BAC4-56A2-E0034A36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685" y="2167154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82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16EE-E0E1-4F9D-A48F-5277D9D8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6B3F-94D1-48A2-8A67-93F61828E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3150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	</a:t>
            </a:r>
          </a:p>
          <a:p>
            <a:r>
              <a:rPr lang="en-US" sz="2000" dirty="0"/>
              <a:t>OVERVIEW</a:t>
            </a:r>
          </a:p>
          <a:p>
            <a:r>
              <a:rPr lang="en-US" sz="2000" dirty="0"/>
              <a:t>APPROACH</a:t>
            </a:r>
          </a:p>
          <a:p>
            <a:r>
              <a:rPr lang="en-US" sz="2000" dirty="0"/>
              <a:t>PRIMARY GOALS</a:t>
            </a:r>
          </a:p>
          <a:p>
            <a:r>
              <a:rPr lang="en-US" sz="2000" dirty="0"/>
              <a:t>APPLICATIONS</a:t>
            </a:r>
          </a:p>
          <a:p>
            <a:r>
              <a:rPr lang="en-US" sz="2000" dirty="0"/>
              <a:t>PROGRESS</a:t>
            </a:r>
          </a:p>
          <a:p>
            <a:r>
              <a:rPr lang="en-US" sz="2000" dirty="0"/>
              <a:t>REFERENCES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67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EBAE-099B-4DF7-BC4C-DC32790F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B292-C047-4996-9A33-1AEB8ACA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our day to day life, we come across various exam results. How efficiently it produce someone’s result by just filling in student details.</a:t>
            </a:r>
          </a:p>
          <a:p>
            <a:pPr marL="0" indent="0">
              <a:buNone/>
            </a:pPr>
            <a:r>
              <a:rPr lang="en-US" dirty="0"/>
              <a:t>Have you ever thought of creating one!</a:t>
            </a:r>
          </a:p>
          <a:p>
            <a:pPr marL="0" indent="0">
              <a:buNone/>
            </a:pPr>
            <a:r>
              <a:rPr lang="en-US" dirty="0"/>
              <a:t>By creating a system that accepts the students details an input and generates the desired as output.</a:t>
            </a:r>
          </a:p>
        </p:txBody>
      </p:sp>
    </p:spTree>
    <p:extLst>
      <p:ext uri="{BB962C8B-B14F-4D97-AF65-F5344CB8AC3E}">
        <p14:creationId xmlns:p14="http://schemas.microsoft.com/office/powerpoint/2010/main" val="26020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B696-FB5A-4898-9A92-2C1A1072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                                 </a:t>
            </a:r>
            <a:r>
              <a:rPr lang="en-US" sz="3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  <a:br>
              <a:rPr lang="en-US" sz="3200">
                <a:solidFill>
                  <a:srgbClr val="C00000"/>
                </a:solidFill>
              </a:rPr>
            </a:b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E34D-2231-4C4A-8BA5-48D87562A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Top Down Approach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3 Section  </a:t>
            </a:r>
          </a:p>
          <a:p>
            <a:r>
              <a:rPr lang="en-US" i="1" dirty="0"/>
              <a:t>Result section – end goal</a:t>
            </a:r>
          </a:p>
          <a:p>
            <a:r>
              <a:rPr lang="en-US" i="1" dirty="0"/>
              <a:t>Database – native queries</a:t>
            </a:r>
          </a:p>
          <a:p>
            <a:r>
              <a:rPr lang="en-US" i="1" dirty="0"/>
              <a:t>Admin section – activities like add database and modification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Authentication for admin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Clubbing things to get work done</a:t>
            </a:r>
          </a:p>
        </p:txBody>
      </p:sp>
    </p:spTree>
    <p:extLst>
      <p:ext uri="{BB962C8B-B14F-4D97-AF65-F5344CB8AC3E}">
        <p14:creationId xmlns:p14="http://schemas.microsoft.com/office/powerpoint/2010/main" val="3073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0135-F5DD-43CE-BCFF-E48B257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                           </a:t>
            </a:r>
            <a:r>
              <a:rPr lang="en-US" sz="3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GOALS</a:t>
            </a:r>
            <a:br>
              <a:rPr lang="en-US" sz="320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02B2-6F03-4EA7-A1C2-303A30D4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Performing various database queries.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Automatic add and modify student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Enter authentication system for admin.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 the result.</a:t>
            </a:r>
          </a:p>
        </p:txBody>
      </p:sp>
    </p:spTree>
    <p:extLst>
      <p:ext uri="{BB962C8B-B14F-4D97-AF65-F5344CB8AC3E}">
        <p14:creationId xmlns:p14="http://schemas.microsoft.com/office/powerpoint/2010/main" val="3083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FB05-25BC-4490-AEE3-4D4EA08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                              </a:t>
            </a:r>
            <a:r>
              <a:rPr lang="en-US" sz="3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br>
              <a:rPr lang="en-US" sz="320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DF0C-D7D3-407B-B6A2-B63146F06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Create and manage school and institute result portals.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Create other types of management systems.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91F5-5D3A-3162-3E72-4877CC39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076E-A129-90EE-5B51-42004669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editor- VS Code</a:t>
            </a:r>
          </a:p>
          <a:p>
            <a:r>
              <a:rPr lang="en-IN" dirty="0"/>
              <a:t>HTML for the page landing, CSS, JS and bootstrap to make it attractive and responsive.</a:t>
            </a:r>
          </a:p>
          <a:p>
            <a:r>
              <a:rPr lang="en-IN" dirty="0"/>
              <a:t>An Apache distribution XAMPP for the database and</a:t>
            </a:r>
          </a:p>
          <a:p>
            <a:r>
              <a:rPr lang="en-IN" dirty="0"/>
              <a:t>PHP for the backend.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05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F34E-47F0-4363-AF93-29761B4E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7440" y="152070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Progress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E99F-7383-4F1A-A2E6-661C0D3B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71769"/>
            <a:ext cx="9603275" cy="3450613"/>
          </a:xfrm>
        </p:spPr>
        <p:txBody>
          <a:bodyPr/>
          <a:lstStyle/>
          <a:p>
            <a:r>
              <a:rPr lang="en-US" dirty="0"/>
              <a:t>100% done with the front end part.</a:t>
            </a:r>
          </a:p>
          <a:p>
            <a:r>
              <a:rPr lang="en-US" dirty="0"/>
              <a:t>Have created the login forms, homepage, dashboard.</a:t>
            </a:r>
          </a:p>
          <a:p>
            <a:r>
              <a:rPr lang="en-US" dirty="0"/>
              <a:t>Database setup Complete.</a:t>
            </a:r>
          </a:p>
          <a:p>
            <a:r>
              <a:rPr lang="en-US" dirty="0"/>
              <a:t>Fetching result section all set.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ADF34-6943-A3CD-13CB-B0864A34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03360">
            <a:off x="928681" y="1801742"/>
            <a:ext cx="6416616" cy="3598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CA78A-7F9C-3FA3-912B-4C387FDC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98590">
            <a:off x="5511447" y="2390311"/>
            <a:ext cx="6708773" cy="37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C4F43-24EB-6462-248A-513E2BD3C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269638">
            <a:off x="5890946" y="357426"/>
            <a:ext cx="6132689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4AA54-2BF6-DBB2-B30A-6C35E168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42410">
            <a:off x="6907284" y="3530709"/>
            <a:ext cx="5668473" cy="3188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3D2DA-5145-CE5A-EB02-A7AF0B0F3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63577">
            <a:off x="-23465" y="3148657"/>
            <a:ext cx="6532872" cy="3674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ACED79-041E-62FC-B1F2-CF0563C1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26643">
            <a:off x="-293646" y="11647"/>
            <a:ext cx="6629761" cy="37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7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457</TotalTime>
  <Words>262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Student Result Management System</vt:lpstr>
      <vt:lpstr>CONTENT</vt:lpstr>
      <vt:lpstr>OVERVIEW</vt:lpstr>
      <vt:lpstr>                                 APPROACH </vt:lpstr>
      <vt:lpstr>                           PRIMARY GOALS </vt:lpstr>
      <vt:lpstr>                              APPLICATIONS </vt:lpstr>
      <vt:lpstr>Technologies used</vt:lpstr>
      <vt:lpstr>                                      Progress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result management system</dc:title>
  <dc:creator>Abhishek</dc:creator>
  <cp:lastModifiedBy>Anubhav Thapa</cp:lastModifiedBy>
  <cp:revision>10</cp:revision>
  <dcterms:created xsi:type="dcterms:W3CDTF">2022-03-31T04:23:35Z</dcterms:created>
  <dcterms:modified xsi:type="dcterms:W3CDTF">2022-11-05T02:26:38Z</dcterms:modified>
</cp:coreProperties>
</file>