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64" r:id="rId4"/>
    <p:sldId id="267" r:id="rId5"/>
    <p:sldId id="265" r:id="rId6"/>
    <p:sldId id="266" r:id="rId7"/>
    <p:sldId id="268" r:id="rId8"/>
    <p:sldId id="269" r:id="rId9"/>
    <p:sldId id="270" r:id="rId10"/>
    <p:sldId id="281" r:id="rId11"/>
    <p:sldId id="282" r:id="rId12"/>
    <p:sldId id="273" r:id="rId13"/>
    <p:sldId id="274" r:id="rId14"/>
    <p:sldId id="275" r:id="rId15"/>
    <p:sldId id="278" r:id="rId16"/>
    <p:sldId id="279" r:id="rId17"/>
    <p:sldId id="283" r:id="rId18"/>
    <p:sldId id="284" r:id="rId19"/>
    <p:sldId id="285" r:id="rId20"/>
    <p:sldId id="25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2020/12/12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net/downloads" TargetMode="External"/><Relationship Id="rId2" Type="http://schemas.openxmlformats.org/officeDocument/2006/relationships/hyperlink" Target="http://www.visualsv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6161" y="2500306"/>
            <a:ext cx="521168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版本控制软件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版本回退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有些时候，软件的运行可能使开发者或使用者不满意，这时我们需要把当前版本退回到以前的某个版本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0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解决提交冲突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</a:rPr>
              <a:t>如果两个人对同一个文件进行修改，会引起更新冲突，如何解决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20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宋体" panose="02010600030101010101" pitchFamily="2" charset="-122"/>
              </a:rPr>
              <a:t>	合理规则项目模块，减少冲突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宋体" panose="02010600030101010101" pitchFamily="2" charset="-122"/>
              </a:rPr>
              <a:t>	分配开发时间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dirty="0" smtClean="0">
                <a:latin typeface="宋体" panose="02010600030101010101" pitchFamily="2" charset="-122"/>
              </a:rPr>
              <a:t>	项目合并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9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配置多仓库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监管多个版本库</a:t>
            </a:r>
            <a:endParaRPr lang="en-US" altLang="zh-CN" sz="3200" dirty="0" smtClean="0"/>
          </a:p>
          <a:p>
            <a:r>
              <a:rPr lang="en-US" altLang="zh-CN" sz="3200" dirty="0" smtClean="0"/>
              <a:t>D:\svnversion\bin&gt;</a:t>
            </a:r>
            <a:r>
              <a:rPr lang="en-US" altLang="zh-CN" sz="3200" dirty="0" smtClean="0">
                <a:solidFill>
                  <a:srgbClr val="FF0000"/>
                </a:solidFill>
              </a:rPr>
              <a:t>svnserve –d –r D:/svnroot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0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权限控制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认证权限（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授权权限（</a:t>
            </a:r>
            <a:r>
              <a:rPr lang="en-US" altLang="zh-CN" dirty="0" smtClean="0"/>
              <a:t>Authorization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认证：鉴别用户身份，最常用的是使用用户名和密码</a:t>
            </a:r>
            <a:endParaRPr lang="en-US" altLang="zh-CN" dirty="0" smtClean="0"/>
          </a:p>
          <a:p>
            <a:r>
              <a:rPr lang="zh-CN" altLang="en-US" dirty="0" smtClean="0"/>
              <a:t>授权：判断用户是否具备某种操作的权限</a:t>
            </a:r>
          </a:p>
        </p:txBody>
      </p:sp>
    </p:spTree>
    <p:extLst>
      <p:ext uri="{BB962C8B-B14F-4D97-AF65-F5344CB8AC3E}">
        <p14:creationId xmlns:p14="http://schemas.microsoft.com/office/powerpoint/2010/main" val="35460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版本库局部控制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每个版本库创建时都会自动在文件中包含一个</a:t>
            </a:r>
            <a:r>
              <a:rPr lang="en-US" altLang="zh-CN" dirty="0" err="1" smtClean="0"/>
              <a:t>conf</a:t>
            </a:r>
            <a:r>
              <a:rPr lang="zh-CN" altLang="en-US" dirty="0" smtClean="0"/>
              <a:t>目录，此目录包含三个文件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authz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svnserve.conf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svnserve.conf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版本配置文件，通过此文件来设置使用什么认证和授权文件。</a:t>
            </a:r>
            <a:endParaRPr lang="en-US" altLang="zh-CN" dirty="0" smtClean="0"/>
          </a:p>
          <a:p>
            <a:endParaRPr lang="en-US" altLang="zh-CN" sz="2800" dirty="0" smtClean="0"/>
          </a:p>
          <a:p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135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配置自动启动服务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 smtClean="0"/>
              <a:t>sc</a:t>
            </a:r>
            <a:r>
              <a:rPr lang="en-US" altLang="zh-CN" dirty="0" smtClean="0"/>
              <a:t> create </a:t>
            </a:r>
            <a:r>
              <a:rPr lang="en-US" altLang="zh-CN" dirty="0" err="1" smtClean="0"/>
              <a:t>SVNService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binpath</a:t>
            </a:r>
            <a:r>
              <a:rPr lang="en-US" altLang="zh-CN" dirty="0" smtClean="0"/>
              <a:t>= “D:\subversion\bin\svnserve.exe --service -r D:/svnroot” start= auto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3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服务启动、停止、删除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 start </a:t>
            </a:r>
            <a:r>
              <a:rPr lang="en-US" altLang="zh-CN" dirty="0" err="1" smtClean="0"/>
              <a:t>SVNService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net stop </a:t>
            </a:r>
            <a:r>
              <a:rPr lang="en-US" altLang="zh-CN" dirty="0" err="1" smtClean="0"/>
              <a:t>SVNService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停止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sc</a:t>
            </a:r>
            <a:r>
              <a:rPr lang="en-US" altLang="zh-CN" dirty="0" smtClean="0"/>
              <a:t> delete </a:t>
            </a:r>
            <a:r>
              <a:rPr lang="en-US" altLang="zh-CN" dirty="0" err="1" smtClean="0"/>
              <a:t>SVNService</a:t>
            </a:r>
            <a:r>
              <a:rPr lang="zh-CN" altLang="en-US" dirty="0" smtClean="0"/>
              <a:t>删除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20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钩子程序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所谓钩子就是与一些版本库事件触发的程序，例如新修订版本的创建，或是未版本化属性的修改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默认情况下，钩子的</a:t>
            </a:r>
            <a:r>
              <a:rPr lang="zh-CN" altLang="en-US" dirty="0" smtClean="0"/>
              <a:t>子目录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版本仓库</a:t>
            </a:r>
            <a:r>
              <a:rPr lang="en-US" altLang="zh-CN" dirty="0" smtClean="0"/>
              <a:t>/</a:t>
            </a:r>
            <a:r>
              <a:rPr lang="en-US" altLang="zh-CN" dirty="0"/>
              <a:t>hooks</a:t>
            </a:r>
            <a:r>
              <a:rPr lang="en-US" altLang="zh-CN" dirty="0" smtClean="0"/>
              <a:t>/)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中</a:t>
            </a:r>
            <a:r>
              <a:rPr lang="zh-CN" altLang="en-US" dirty="0"/>
              <a:t>包含各种版本库钩子模板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/>
              <a:t>       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42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post-commit.bat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设置服务器端</a:t>
            </a:r>
            <a:r>
              <a:rPr lang="en-US" altLang="zh-CN" dirty="0" smtClean="0"/>
              <a:t>SVN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SET </a:t>
            </a:r>
            <a:r>
              <a:rPr lang="en-US" altLang="zh-CN" dirty="0"/>
              <a:t>SVN="D:\</a:t>
            </a:r>
            <a:r>
              <a:rPr lang="en-US" altLang="zh-CN" dirty="0" smtClean="0"/>
              <a:t>svn\bin\svn.exe“</a:t>
            </a:r>
          </a:p>
          <a:p>
            <a:r>
              <a:rPr lang="zh-CN" altLang="en-US" dirty="0" smtClean="0"/>
              <a:t>设置服务器端项目运行目录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SET DIR="D</a:t>
            </a:r>
            <a:r>
              <a:rPr lang="en-US" altLang="zh-CN" dirty="0" smtClean="0"/>
              <a:t>:\server\apache\htdocs\shop"</a:t>
            </a:r>
            <a:endParaRPr lang="en-US" altLang="zh-CN" dirty="0"/>
          </a:p>
          <a:p>
            <a:r>
              <a:rPr lang="en-US" altLang="zh-CN" dirty="0"/>
              <a:t>SVN update %DIR%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7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扩展程序</a:t>
            </a:r>
            <a:r>
              <a:rPr lang="en-US" altLang="zh-CN" dirty="0" smtClean="0"/>
              <a:t>BAE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百度应用引擎（</a:t>
            </a:r>
            <a:r>
              <a:rPr lang="en-US" altLang="zh-CN" dirty="0"/>
              <a:t>BAE</a:t>
            </a:r>
            <a:r>
              <a:rPr lang="zh-CN" altLang="en-US" dirty="0"/>
              <a:t>）是百度推出的网络应用开发平台。基于</a:t>
            </a:r>
            <a:r>
              <a:rPr lang="en-US" altLang="zh-CN" dirty="0"/>
              <a:t>BAE</a:t>
            </a:r>
            <a:r>
              <a:rPr lang="zh-CN" altLang="en-US" dirty="0"/>
              <a:t>架构，使开发者不需要维护任何服务器，只需要简单的上传应用程序，就可以为用户提供服务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开发</a:t>
            </a:r>
            <a:r>
              <a:rPr lang="zh-CN" altLang="en-US" dirty="0"/>
              <a:t>者可以基于</a:t>
            </a:r>
            <a:r>
              <a:rPr lang="en-US" altLang="zh-CN" dirty="0"/>
              <a:t>BAE</a:t>
            </a:r>
            <a:r>
              <a:rPr lang="zh-CN" altLang="en-US" dirty="0"/>
              <a:t>平台进行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 err="1"/>
              <a:t>Nodejs</a:t>
            </a:r>
            <a:r>
              <a:rPr lang="zh-CN" altLang="en-US" dirty="0"/>
              <a:t>应用的开发、编译、发布、调试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1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软件安装与配置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使用详解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权限控制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服务配置与管理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79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SVN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全称</a:t>
            </a:r>
            <a:r>
              <a:rPr lang="en-US" altLang="zh-CN" dirty="0" err="1" smtClean="0"/>
              <a:t>SubVersion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zh-CN" dirty="0" smtClean="0"/>
              <a:t>是近年来崛起的版本管理工具，是</a:t>
            </a:r>
            <a:r>
              <a:rPr lang="en-US" altLang="zh-CN" dirty="0" smtClean="0"/>
              <a:t>CVS</a:t>
            </a:r>
            <a:r>
              <a:rPr lang="zh-CN" altLang="zh-CN" dirty="0" smtClean="0"/>
              <a:t>的接班人。目前，绝大多数</a:t>
            </a:r>
            <a:r>
              <a:rPr lang="zh-CN" altLang="en-US" dirty="0" smtClean="0"/>
              <a:t>软件公司</a:t>
            </a:r>
            <a:r>
              <a:rPr lang="zh-CN" altLang="zh-CN" dirty="0" smtClean="0"/>
              <a:t>都使用</a:t>
            </a:r>
            <a:r>
              <a:rPr lang="en-US" altLang="zh-CN" dirty="0" smtClean="0"/>
              <a:t>SVN</a:t>
            </a:r>
            <a:r>
              <a:rPr lang="zh-CN" altLang="zh-CN" dirty="0" smtClean="0"/>
              <a:t>作为代码版本管理软件。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支持跨平台（</a:t>
            </a:r>
            <a:r>
              <a:rPr lang="en-US" altLang="zh-CN" dirty="0" smtClean="0"/>
              <a:t>Window/Linux/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04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获取软件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server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en-US" altLang="zh-CN" dirty="0" smtClean="0">
                <a:latin typeface="宋体" panose="02010600030101010101" pitchFamily="2" charset="-122"/>
                <a:hlinkClick r:id="rId2"/>
              </a:rPr>
              <a:t>http://www.visualsvn.com/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</a:rPr>
              <a:t>client</a:t>
            </a: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en-US" altLang="zh-CN" dirty="0" smtClean="0">
                <a:latin typeface="宋体" panose="02010600030101010101" pitchFamily="2" charset="-122"/>
                <a:hlinkClick r:id="rId3"/>
              </a:rPr>
              <a:t>http://tortoisesvn.net/downloads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宋体" panose="02010600030101010101" pitchFamily="2" charset="-122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1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工作流程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42950" y="2060575"/>
            <a:ext cx="7696200" cy="409892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Checkout</a:t>
            </a:r>
            <a:r>
              <a:rPr lang="zh-CN" altLang="en-US" dirty="0" smtClean="0">
                <a:latin typeface="宋体" panose="02010600030101010101" pitchFamily="2" charset="-122"/>
              </a:rPr>
              <a:t>（检出）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</a:rPr>
              <a:t>Update</a:t>
            </a:r>
            <a:r>
              <a:rPr lang="zh-CN" altLang="en-US" dirty="0" smtClean="0">
                <a:latin typeface="宋体" panose="02010600030101010101" pitchFamily="2" charset="-122"/>
              </a:rPr>
              <a:t>（更新）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</a:rPr>
              <a:t>Commit</a:t>
            </a:r>
            <a:r>
              <a:rPr lang="zh-CN" altLang="en-US" dirty="0" smtClean="0">
                <a:latin typeface="宋体" panose="02010600030101010101" pitchFamily="2" charset="-122"/>
              </a:rPr>
              <a:t>（提交）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SVN</a:t>
            </a:r>
            <a:r>
              <a:rPr lang="zh-CN" altLang="en-US" smtClean="0"/>
              <a:t>安装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分为服务器端与客户端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服务器端：</a:t>
            </a:r>
            <a:r>
              <a:rPr lang="en-US" altLang="zh-CN" dirty="0" err="1" smtClean="0"/>
              <a:t>VisualSVN</a:t>
            </a: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r>
              <a:rPr lang="en-US" altLang="zh-CN" dirty="0" err="1" smtClean="0"/>
              <a:t>TortoiseSVN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5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建立版本库（</a:t>
            </a:r>
            <a:r>
              <a:rPr lang="en-US" altLang="zh-CN" smtClean="0"/>
              <a:t>repository</a:t>
            </a:r>
            <a:r>
              <a:rPr lang="zh-CN" altLang="en-US" smtClean="0"/>
              <a:t>）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在任意盘符下建立文件夹（</a:t>
            </a:r>
            <a:r>
              <a:rPr lang="en-US" altLang="zh-CN" sz="2400" dirty="0" smtClean="0"/>
              <a:t>D:/svnroot</a:t>
            </a:r>
            <a:r>
              <a:rPr lang="zh-CN" altLang="en-US" sz="2400" dirty="0" smtClean="0"/>
              <a:t>）做为我们的版本库根目录，如我们需要建立一个</a:t>
            </a:r>
            <a:r>
              <a:rPr lang="en-US" altLang="zh-CN" sz="2400" dirty="0" smtClean="0"/>
              <a:t>shop</a:t>
            </a:r>
            <a:r>
              <a:rPr lang="zh-CN" altLang="en-US" sz="2400" dirty="0" smtClean="0"/>
              <a:t>的项目，我们只需要新建一个在</a:t>
            </a:r>
            <a:r>
              <a:rPr lang="en-US" altLang="zh-CN" sz="2400" dirty="0" err="1" smtClean="0"/>
              <a:t>svnroot</a:t>
            </a:r>
            <a:r>
              <a:rPr lang="zh-CN" altLang="en-US" sz="2400" dirty="0" smtClean="0"/>
              <a:t>下面创建一个</a:t>
            </a:r>
            <a:r>
              <a:rPr lang="en-US" altLang="zh-CN" sz="2400" dirty="0" smtClean="0"/>
              <a:t>shop</a:t>
            </a:r>
            <a:r>
              <a:rPr lang="zh-CN" altLang="en-US" sz="2400" dirty="0" smtClean="0"/>
              <a:t>文件夹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D:\subversion\bin&gt;</a:t>
            </a:r>
            <a:r>
              <a:rPr lang="en-US" altLang="zh-CN" sz="2400" dirty="0" smtClean="0">
                <a:solidFill>
                  <a:srgbClr val="FF0000"/>
                </a:solidFill>
              </a:rPr>
              <a:t>svnadmin create D:/svnroot/shop</a:t>
            </a:r>
          </a:p>
        </p:txBody>
      </p:sp>
      <p:pic>
        <p:nvPicPr>
          <p:cNvPr id="1331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365625"/>
            <a:ext cx="61436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4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配置单仓库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D:\svnversion\bin&gt;</a:t>
            </a:r>
            <a:r>
              <a:rPr lang="en-US" altLang="zh-CN" sz="2800" dirty="0" smtClean="0">
                <a:solidFill>
                  <a:srgbClr val="FF0000"/>
                </a:solidFill>
              </a:rPr>
              <a:t>svnserve –d –r D:/svnroot/shop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并监管</a:t>
            </a:r>
            <a:r>
              <a:rPr lang="en-US" altLang="zh-CN" dirty="0" smtClean="0"/>
              <a:t>shop</a:t>
            </a:r>
            <a:r>
              <a:rPr lang="zh-CN" altLang="en-US" dirty="0" smtClean="0"/>
              <a:t>版本库</a:t>
            </a:r>
            <a:endParaRPr lang="en-US" altLang="zh-CN" dirty="0" smtClean="0"/>
          </a:p>
          <a:p>
            <a:endParaRPr lang="en-US" altLang="zh-CN" sz="2400" dirty="0" smtClean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850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忽略文件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有些文件不希望上传至</a:t>
            </a:r>
            <a:r>
              <a:rPr lang="en-US" altLang="zh-CN" dirty="0" err="1" smtClean="0">
                <a:latin typeface="宋体" panose="02010600030101010101" pitchFamily="2" charset="-122"/>
              </a:rPr>
              <a:t>svn</a:t>
            </a:r>
            <a:r>
              <a:rPr lang="zh-CN" altLang="en-US" dirty="0" smtClean="0">
                <a:latin typeface="宋体" panose="02010600030101010101" pitchFamily="2" charset="-122"/>
              </a:rPr>
              <a:t>服务器，应该将该文件或该类型的文件添加至忽略列表</a:t>
            </a:r>
          </a:p>
          <a:p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268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11807072</TotalTime>
  <Words>553</Words>
  <Application>Microsoft Office PowerPoint</Application>
  <PresentationFormat>全屏显示(4:3)</PresentationFormat>
  <Paragraphs>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学习内容</vt:lpstr>
      <vt:lpstr>什么是SVN</vt:lpstr>
      <vt:lpstr>获取软件</vt:lpstr>
      <vt:lpstr>SVN工作流程</vt:lpstr>
      <vt:lpstr>SVN安装</vt:lpstr>
      <vt:lpstr>建立版本库（repository）</vt:lpstr>
      <vt:lpstr>配置单仓库</vt:lpstr>
      <vt:lpstr>忽略文件</vt:lpstr>
      <vt:lpstr>版本回退</vt:lpstr>
      <vt:lpstr>解决提交冲突</vt:lpstr>
      <vt:lpstr>配置多仓库</vt:lpstr>
      <vt:lpstr>权限控制</vt:lpstr>
      <vt:lpstr>版本库局部控制</vt:lpstr>
      <vt:lpstr>配置自动启动服务</vt:lpstr>
      <vt:lpstr>服务启动、停止、删除</vt:lpstr>
      <vt:lpstr>钩子程序</vt:lpstr>
      <vt:lpstr>post-commit.bat</vt:lpstr>
      <vt:lpstr>扩展程序BAE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wangjintao</cp:lastModifiedBy>
  <cp:revision>56</cp:revision>
  <dcterms:created xsi:type="dcterms:W3CDTF">2015-06-29T07:19:05Z</dcterms:created>
  <dcterms:modified xsi:type="dcterms:W3CDTF">2020-12-11T16:48:19Z</dcterms:modified>
</cp:coreProperties>
</file>