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7315200" cy="914400" type="banner"/>
  <p:notesSz cx="6858000" cy="9144000"/>
  <p:defaultTextStyle>
    <a:defPPr>
      <a:defRPr lang="en-US"/>
    </a:defPPr>
    <a:lvl1pPr marL="0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8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6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4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51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89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27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65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03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72" y="1171"/>
      </p:cViewPr>
      <p:guideLst>
        <p:guide orient="horz" pos="28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9"/>
            <a:ext cx="54864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2"/>
            <a:ext cx="54864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4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3" indent="0" algn="ctr">
              <a:buNone/>
              <a:defRPr sz="213"/>
            </a:lvl4pPr>
            <a:lvl5pPr marL="243778" indent="0" algn="ctr">
              <a:buNone/>
              <a:defRPr sz="213"/>
            </a:lvl5pPr>
            <a:lvl6pPr marL="304722" indent="0" algn="ctr">
              <a:buNone/>
              <a:defRPr sz="213"/>
            </a:lvl6pPr>
            <a:lvl7pPr marL="365667" indent="0" algn="ctr">
              <a:buNone/>
              <a:defRPr sz="213"/>
            </a:lvl7pPr>
            <a:lvl8pPr marL="426611" indent="0" algn="ctr">
              <a:buNone/>
              <a:defRPr sz="213"/>
            </a:lvl8pPr>
            <a:lvl9pPr marL="487555" indent="0" algn="ctr">
              <a:buNone/>
              <a:defRPr sz="21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946-C8B6-4BDA-9AAB-D2365AC18597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F347-D7CC-4329-896B-7BDE65D18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88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946-C8B6-4BDA-9AAB-D2365AC18597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F347-D7CC-4329-896B-7BDE65D18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2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1" y="48683"/>
            <a:ext cx="1577340" cy="7749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1" y="48683"/>
            <a:ext cx="4640580" cy="77491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946-C8B6-4BDA-9AAB-D2365AC18597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F347-D7CC-4329-896B-7BDE65D18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38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946-C8B6-4BDA-9AAB-D2365AC18597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F347-D7CC-4329-896B-7BDE65D18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24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6"/>
            <a:ext cx="630936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9"/>
            <a:ext cx="630936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4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2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7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5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946-C8B6-4BDA-9AAB-D2365AC18597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F347-D7CC-4329-896B-7BDE65D18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43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7"/>
            <a:ext cx="3108960" cy="58017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7"/>
            <a:ext cx="3108960" cy="58017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946-C8B6-4BDA-9AAB-D2365AC18597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F347-D7CC-4329-896B-7BDE65D18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44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"/>
            <a:ext cx="6309360" cy="17674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224156"/>
            <a:ext cx="3094672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4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3" indent="0">
              <a:buNone/>
              <a:defRPr sz="213" b="1"/>
            </a:lvl4pPr>
            <a:lvl5pPr marL="243778" indent="0">
              <a:buNone/>
              <a:defRPr sz="213" b="1"/>
            </a:lvl5pPr>
            <a:lvl6pPr marL="304722" indent="0">
              <a:buNone/>
              <a:defRPr sz="213" b="1"/>
            </a:lvl6pPr>
            <a:lvl7pPr marL="365667" indent="0">
              <a:buNone/>
              <a:defRPr sz="213" b="1"/>
            </a:lvl7pPr>
            <a:lvl8pPr marL="426611" indent="0">
              <a:buNone/>
              <a:defRPr sz="213" b="1"/>
            </a:lvl8pPr>
            <a:lvl9pPr marL="487555" indent="0">
              <a:buNone/>
              <a:defRPr sz="21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334010"/>
            <a:ext cx="3094672" cy="49127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1" y="224156"/>
            <a:ext cx="3109913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4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3" indent="0">
              <a:buNone/>
              <a:defRPr sz="213" b="1"/>
            </a:lvl4pPr>
            <a:lvl5pPr marL="243778" indent="0">
              <a:buNone/>
              <a:defRPr sz="213" b="1"/>
            </a:lvl5pPr>
            <a:lvl6pPr marL="304722" indent="0">
              <a:buNone/>
              <a:defRPr sz="213" b="1"/>
            </a:lvl6pPr>
            <a:lvl7pPr marL="365667" indent="0">
              <a:buNone/>
              <a:defRPr sz="213" b="1"/>
            </a:lvl7pPr>
            <a:lvl8pPr marL="426611" indent="0">
              <a:buNone/>
              <a:defRPr sz="213" b="1"/>
            </a:lvl8pPr>
            <a:lvl9pPr marL="487555" indent="0">
              <a:buNone/>
              <a:defRPr sz="21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1" y="334010"/>
            <a:ext cx="3109913" cy="49127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946-C8B6-4BDA-9AAB-D2365AC18597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F347-D7CC-4329-896B-7BDE65D18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55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946-C8B6-4BDA-9AAB-D2365AC18597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F347-D7CC-4329-896B-7BDE65D18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45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946-C8B6-4BDA-9AAB-D2365AC18597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F347-D7CC-4329-896B-7BDE65D18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7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"/>
            <a:ext cx="235934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8"/>
            <a:ext cx="370332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"/>
            <a:ext cx="235934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4" indent="0">
              <a:buNone/>
              <a:defRPr sz="187"/>
            </a:lvl2pPr>
            <a:lvl3pPr marL="121890" indent="0">
              <a:buNone/>
              <a:defRPr sz="160"/>
            </a:lvl3pPr>
            <a:lvl4pPr marL="182833" indent="0">
              <a:buNone/>
              <a:defRPr sz="133"/>
            </a:lvl4pPr>
            <a:lvl5pPr marL="243778" indent="0">
              <a:buNone/>
              <a:defRPr sz="133"/>
            </a:lvl5pPr>
            <a:lvl6pPr marL="304722" indent="0">
              <a:buNone/>
              <a:defRPr sz="133"/>
            </a:lvl6pPr>
            <a:lvl7pPr marL="365667" indent="0">
              <a:buNone/>
              <a:defRPr sz="133"/>
            </a:lvl7pPr>
            <a:lvl8pPr marL="426611" indent="0">
              <a:buNone/>
              <a:defRPr sz="133"/>
            </a:lvl8pPr>
            <a:lvl9pPr marL="487555" indent="0">
              <a:buNone/>
              <a:defRPr sz="1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946-C8B6-4BDA-9AAB-D2365AC18597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F347-D7CC-4329-896B-7BDE65D18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51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"/>
            <a:ext cx="235934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8"/>
            <a:ext cx="370332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4" indent="0">
              <a:buNone/>
              <a:defRPr sz="373"/>
            </a:lvl2pPr>
            <a:lvl3pPr marL="121890" indent="0">
              <a:buNone/>
              <a:defRPr sz="320"/>
            </a:lvl3pPr>
            <a:lvl4pPr marL="182833" indent="0">
              <a:buNone/>
              <a:defRPr sz="267"/>
            </a:lvl4pPr>
            <a:lvl5pPr marL="243778" indent="0">
              <a:buNone/>
              <a:defRPr sz="267"/>
            </a:lvl5pPr>
            <a:lvl6pPr marL="304722" indent="0">
              <a:buNone/>
              <a:defRPr sz="267"/>
            </a:lvl6pPr>
            <a:lvl7pPr marL="365667" indent="0">
              <a:buNone/>
              <a:defRPr sz="267"/>
            </a:lvl7pPr>
            <a:lvl8pPr marL="426611" indent="0">
              <a:buNone/>
              <a:defRPr sz="267"/>
            </a:lvl8pPr>
            <a:lvl9pPr marL="487555" indent="0">
              <a:buNone/>
              <a:defRPr sz="2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"/>
            <a:ext cx="235934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4" indent="0">
              <a:buNone/>
              <a:defRPr sz="187"/>
            </a:lvl2pPr>
            <a:lvl3pPr marL="121890" indent="0">
              <a:buNone/>
              <a:defRPr sz="160"/>
            </a:lvl3pPr>
            <a:lvl4pPr marL="182833" indent="0">
              <a:buNone/>
              <a:defRPr sz="133"/>
            </a:lvl4pPr>
            <a:lvl5pPr marL="243778" indent="0">
              <a:buNone/>
              <a:defRPr sz="133"/>
            </a:lvl5pPr>
            <a:lvl6pPr marL="304722" indent="0">
              <a:buNone/>
              <a:defRPr sz="133"/>
            </a:lvl6pPr>
            <a:lvl7pPr marL="365667" indent="0">
              <a:buNone/>
              <a:defRPr sz="133"/>
            </a:lvl7pPr>
            <a:lvl8pPr marL="426611" indent="0">
              <a:buNone/>
              <a:defRPr sz="133"/>
            </a:lvl8pPr>
            <a:lvl9pPr marL="487555" indent="0">
              <a:buNone/>
              <a:defRPr sz="1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946-C8B6-4BDA-9AAB-D2365AC18597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F347-D7CC-4329-896B-7BDE65D18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32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1" y="48683"/>
            <a:ext cx="630936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243417"/>
            <a:ext cx="630936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5"/>
            <a:ext cx="1645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7946-C8B6-4BDA-9AAB-D2365AC18597}" type="datetimeFigureOut">
              <a:rPr lang="pt-BR" smtClean="0"/>
              <a:t>15/06/2024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1" y="847515"/>
            <a:ext cx="24688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5"/>
            <a:ext cx="1645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F347-D7CC-4329-896B-7BDE65D18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8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5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49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4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8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3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2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7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1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tx1">
                <a:lumMod val="95000"/>
                <a:lumOff val="5000"/>
              </a:schemeClr>
            </a:gs>
            <a:gs pos="55000">
              <a:schemeClr val="bg2">
                <a:lumMod val="7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sktop Computer PNG – Free Download">
            <a:extLst>
              <a:ext uri="{FF2B5EF4-FFF2-40B4-BE49-F238E27FC236}">
                <a16:creationId xmlns:a16="http://schemas.microsoft.com/office/drawing/2014/main" id="{B3AF39EC-CC57-9F92-4074-492B2CD6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5" y="0"/>
            <a:ext cx="122723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85F62DB-693A-FA5C-FE72-7960E3A7A838}"/>
              </a:ext>
            </a:extLst>
          </p:cNvPr>
          <p:cNvSpPr txBox="1"/>
          <p:nvPr/>
        </p:nvSpPr>
        <p:spPr>
          <a:xfrm>
            <a:off x="1783041" y="230832"/>
            <a:ext cx="527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Desmistificando a Tecnologia: Um Guia Simples para Entender Computadores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134333-42F3-BCFA-92A2-BB8478AC7F9D}"/>
              </a:ext>
            </a:extLst>
          </p:cNvPr>
          <p:cNvSpPr txBox="1"/>
          <p:nvPr/>
        </p:nvSpPr>
        <p:spPr>
          <a:xfrm>
            <a:off x="1876612" y="1"/>
            <a:ext cx="5540188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Tecnologia</a:t>
            </a:r>
          </a:p>
        </p:txBody>
      </p:sp>
    </p:spTree>
    <p:extLst>
      <p:ext uri="{BB962C8B-B14F-4D97-AF65-F5344CB8AC3E}">
        <p14:creationId xmlns:p14="http://schemas.microsoft.com/office/powerpoint/2010/main" val="230521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tx1">
                <a:lumMod val="95000"/>
                <a:lumOff val="5000"/>
              </a:schemeClr>
            </a:gs>
            <a:gs pos="55000">
              <a:schemeClr val="bg2">
                <a:lumMod val="7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85F62DB-693A-FA5C-FE72-7960E3A7A838}"/>
              </a:ext>
            </a:extLst>
          </p:cNvPr>
          <p:cNvSpPr txBox="1"/>
          <p:nvPr/>
        </p:nvSpPr>
        <p:spPr>
          <a:xfrm>
            <a:off x="1783041" y="230832"/>
            <a:ext cx="527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Black" panose="020B0A04020102020204" pitchFamily="34" charset="0"/>
              </a:rPr>
              <a:t>O que é um computador?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134333-42F3-BCFA-92A2-BB8478AC7F9D}"/>
              </a:ext>
            </a:extLst>
          </p:cNvPr>
          <p:cNvSpPr txBox="1"/>
          <p:nvPr/>
        </p:nvSpPr>
        <p:spPr>
          <a:xfrm>
            <a:off x="1876612" y="1"/>
            <a:ext cx="5540188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Para começar</a:t>
            </a:r>
          </a:p>
        </p:txBody>
      </p:sp>
      <p:pic>
        <p:nvPicPr>
          <p:cNvPr id="1032" name="Picture 8" descr="Fotos de Boneco pensando, Imagens de Boneco pensando sem royalties |  Depositphotos">
            <a:extLst>
              <a:ext uri="{FF2B5EF4-FFF2-40B4-BE49-F238E27FC236}">
                <a16:creationId xmlns:a16="http://schemas.microsoft.com/office/drawing/2014/main" id="{4A7F46BB-23A6-7377-9D4F-332F5DBF2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48" b="89840" l="4815" r="92222">
                        <a14:foregroundMark x1="45926" y1="22460" x2="45926" y2="22460"/>
                        <a14:foregroundMark x1="46296" y1="22460" x2="48148" y2="22995"/>
                        <a14:foregroundMark x1="49630" y1="22995" x2="49630" y2="22995"/>
                        <a14:foregroundMark x1="50370" y1="19251" x2="50370" y2="19251"/>
                        <a14:foregroundMark x1="50000" y1="14973" x2="50000" y2="14973"/>
                        <a14:foregroundMark x1="49630" y1="14439" x2="49630" y2="14439"/>
                        <a14:foregroundMark x1="49630" y1="14439" x2="49630" y2="14439"/>
                        <a14:foregroundMark x1="49630" y1="12299" x2="49630" y2="12299"/>
                        <a14:foregroundMark x1="49630" y1="10695" x2="49630" y2="10695"/>
                        <a14:foregroundMark x1="47407" y1="8021" x2="47407" y2="8021"/>
                        <a14:foregroundMark x1="49630" y1="8021" x2="49630" y2="8021"/>
                        <a14:foregroundMark x1="52222" y1="8021" x2="52222" y2="8021"/>
                        <a14:foregroundMark x1="50741" y1="8021" x2="50741" y2="8021"/>
                        <a14:foregroundMark x1="50370" y1="5348" x2="50370" y2="5348"/>
                        <a14:foregroundMark x1="44074" y1="9091" x2="44074" y2="9091"/>
                        <a14:foregroundMark x1="42593" y1="11765" x2="42593" y2="11765"/>
                        <a14:foregroundMark x1="9259" y1="60428" x2="9259" y2="60428"/>
                        <a14:foregroundMark x1="4815" y1="60428" x2="4815" y2="60428"/>
                        <a14:foregroundMark x1="87407" y1="83957" x2="87407" y2="83957"/>
                        <a14:foregroundMark x1="91111" y1="78610" x2="91111" y2="78610"/>
                        <a14:foregroundMark x1="92222" y1="78610" x2="92222" y2="78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47" y="35242"/>
            <a:ext cx="1269895" cy="87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80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tx1">
                <a:lumMod val="95000"/>
                <a:lumOff val="5000"/>
              </a:schemeClr>
            </a:gs>
            <a:gs pos="55000">
              <a:schemeClr val="bg2">
                <a:lumMod val="7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85F62DB-693A-FA5C-FE72-7960E3A7A838}"/>
              </a:ext>
            </a:extLst>
          </p:cNvPr>
          <p:cNvSpPr txBox="1"/>
          <p:nvPr/>
        </p:nvSpPr>
        <p:spPr>
          <a:xfrm>
            <a:off x="1783041" y="230832"/>
            <a:ext cx="527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Black" panose="020B0A04020102020204" pitchFamily="34" charset="0"/>
              </a:rPr>
              <a:t>Hardware: a parte física</a:t>
            </a:r>
          </a:p>
        </p:txBody>
      </p:sp>
      <p:pic>
        <p:nvPicPr>
          <p:cNvPr id="2054" name="Picture 6" descr="O que é hardware e software? Qual a diferença entre eles? Entenda">
            <a:extLst>
              <a:ext uri="{FF2B5EF4-FFF2-40B4-BE49-F238E27FC236}">
                <a16:creationId xmlns:a16="http://schemas.microsoft.com/office/drawing/2014/main" id="{19E8AF6D-0B52-29D4-ECEC-741BD8CBA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55" b="95545" l="6800" r="92400">
                        <a14:foregroundMark x1="24800" y1="70792" x2="18000" y2="73267"/>
                        <a14:foregroundMark x1="10000" y1="69307" x2="10000" y2="69307"/>
                        <a14:foregroundMark x1="8000" y1="68812" x2="8000" y2="68812"/>
                        <a14:foregroundMark x1="9600" y1="75248" x2="9600" y2="75248"/>
                        <a14:foregroundMark x1="9600" y1="81188" x2="9600" y2="81188"/>
                        <a14:foregroundMark x1="8000" y1="83168" x2="8000" y2="83168"/>
                        <a14:foregroundMark x1="6800" y1="81683" x2="6800" y2="81683"/>
                        <a14:foregroundMark x1="6800" y1="81683" x2="6800" y2="81683"/>
                        <a14:foregroundMark x1="9600" y1="83663" x2="9600" y2="83663"/>
                        <a14:foregroundMark x1="10000" y1="88119" x2="10000" y2="88119"/>
                        <a14:foregroundMark x1="18800" y1="89604" x2="18800" y2="89604"/>
                        <a14:foregroundMark x1="25600" y1="90099" x2="25600" y2="90099"/>
                        <a14:foregroundMark x1="26400" y1="90099" x2="31200" y2="87129"/>
                        <a14:foregroundMark x1="35200" y1="87129" x2="81200" y2="86139"/>
                        <a14:foregroundMark x1="81200" y1="86139" x2="82400" y2="86139"/>
                        <a14:foregroundMark x1="20400" y1="95545" x2="20400" y2="95545"/>
                        <a14:foregroundMark x1="16400" y1="92079" x2="16400" y2="92079"/>
                        <a14:foregroundMark x1="89200" y1="87624" x2="88800" y2="80198"/>
                        <a14:foregroundMark x1="92800" y1="78218" x2="90400" y2="22772"/>
                        <a14:foregroundMark x1="90400" y1="22772" x2="28400" y2="12871"/>
                        <a14:foregroundMark x1="76000" y1="12871" x2="76000" y2="12871"/>
                        <a14:foregroundMark x1="92400" y1="91089" x2="92400" y2="91089"/>
                        <a14:foregroundMark x1="91200" y1="16832" x2="91200" y2="16832"/>
                        <a14:foregroundMark x1="90000" y1="12376" x2="90000" y2="12376"/>
                        <a14:foregroundMark x1="76400" y1="14356" x2="73200" y2="14356"/>
                        <a14:foregroundMark x1="6800" y1="22277" x2="6800" y2="22277"/>
                        <a14:foregroundMark x1="76800" y1="6436" x2="76800" y2="6436"/>
                        <a14:foregroundMark x1="71600" y1="5446" x2="71600" y2="5446"/>
                        <a14:foregroundMark x1="74800" y1="4455" x2="74800" y2="4455"/>
                        <a14:foregroundMark x1="76400" y1="4455" x2="76400" y2="4455"/>
                        <a14:foregroundMark x1="76400" y1="4455" x2="76400" y2="4455"/>
                        <a14:foregroundMark x1="68400" y1="6436" x2="68400" y2="6436"/>
                        <a14:foregroundMark x1="64800" y1="5941" x2="64800" y2="5941"/>
                        <a14:foregroundMark x1="68000" y1="5446" x2="68000" y2="5446"/>
                        <a14:foregroundMark x1="68000" y1="5446" x2="65200" y2="4455"/>
                        <a14:foregroundMark x1="79200" y1="7426" x2="84800" y2="7426"/>
                        <a14:foregroundMark x1="80000" y1="5941" x2="80000" y2="5941"/>
                        <a14:foregroundMark x1="81600" y1="5941" x2="85600" y2="5941"/>
                        <a14:foregroundMark x1="81200" y1="6436" x2="81200" y2="6436"/>
                        <a14:foregroundMark x1="81600" y1="5941" x2="81600" y2="5941"/>
                        <a14:foregroundMark x1="80000" y1="5446" x2="80000" y2="5446"/>
                        <a14:foregroundMark x1="82400" y1="6436" x2="82400" y2="6436"/>
                        <a14:foregroundMark x1="82400" y1="6436" x2="82400" y2="6436"/>
                        <a14:foregroundMark x1="81600" y1="4455" x2="81600" y2="4455"/>
                        <a14:foregroundMark x1="63600" y1="5446" x2="63600" y2="5446"/>
                        <a14:backgroundMark x1="20400" y1="95545" x2="20400" y2="95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71" y="50800"/>
            <a:ext cx="1006122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87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tx1">
                <a:lumMod val="95000"/>
                <a:lumOff val="5000"/>
              </a:schemeClr>
            </a:gs>
            <a:gs pos="55000">
              <a:schemeClr val="bg2">
                <a:lumMod val="7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85F62DB-693A-FA5C-FE72-7960E3A7A838}"/>
              </a:ext>
            </a:extLst>
          </p:cNvPr>
          <p:cNvSpPr txBox="1"/>
          <p:nvPr/>
        </p:nvSpPr>
        <p:spPr>
          <a:xfrm>
            <a:off x="1783041" y="230832"/>
            <a:ext cx="527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Black" panose="020B0A04020102020204" pitchFamily="34" charset="0"/>
              </a:rPr>
              <a:t>Software: os programas</a:t>
            </a:r>
          </a:p>
        </p:txBody>
      </p:sp>
      <p:pic>
        <p:nvPicPr>
          <p:cNvPr id="3078" name="Picture 6" descr="Código de programação em uma tela | Foto Premium">
            <a:extLst>
              <a:ext uri="{FF2B5EF4-FFF2-40B4-BE49-F238E27FC236}">
                <a16:creationId xmlns:a16="http://schemas.microsoft.com/office/drawing/2014/main" id="{674CC55F-7527-EA80-7DA4-FF737BFC8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8" y="56334"/>
            <a:ext cx="1205381" cy="8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5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tx1">
                <a:lumMod val="95000"/>
                <a:lumOff val="5000"/>
              </a:schemeClr>
            </a:gs>
            <a:gs pos="55000">
              <a:schemeClr val="bg2">
                <a:lumMod val="7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85F62DB-693A-FA5C-FE72-7960E3A7A838}"/>
              </a:ext>
            </a:extLst>
          </p:cNvPr>
          <p:cNvSpPr txBox="1"/>
          <p:nvPr/>
        </p:nvSpPr>
        <p:spPr>
          <a:xfrm>
            <a:off x="2518147" y="195590"/>
            <a:ext cx="527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Black" panose="020B0A040201020202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271885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111</TotalTime>
  <Words>29</Words>
  <Application>Microsoft Office PowerPoint</Application>
  <PresentationFormat>Faixa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Júlio César Senestro</dc:creator>
  <cp:lastModifiedBy>Júlio César Senestro</cp:lastModifiedBy>
  <cp:revision>4</cp:revision>
  <dcterms:created xsi:type="dcterms:W3CDTF">2024-06-15T23:39:01Z</dcterms:created>
  <dcterms:modified xsi:type="dcterms:W3CDTF">2024-06-16T01:30:39Z</dcterms:modified>
</cp:coreProperties>
</file>