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Google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GoogleSans-bold.fntdata"/><Relationship Id="rId12" Type="http://schemas.openxmlformats.org/officeDocument/2006/relationships/font" Target="fonts/Google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GoogleSans-boldItalic.fntdata"/><Relationship Id="rId14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79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Yes the file has been identified as malicious by 57 vendors out of 72. Also 3 sandboxes also identified this file as malicious.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COntrol	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 access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 Requests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org.misecure.com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207.148.109.242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287d612e29b71c90aa54947313810a25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