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1922-AE69-4F2D-9830-6F53E9C79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B2EEF-C53D-49A5-A6E3-89DF99D3F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F3DC5-4D78-4C3F-ABC5-37C62789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F65-616C-4C69-A140-7216CF88B9B1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36CBD-DE9B-4002-B564-44557FC5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9D45-72FB-4B5A-8375-D089E122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EED-9ECC-42F9-BBAA-5BD1E471E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9DD8-E7E0-4387-A4D2-A7E32476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97633-9D61-41A1-9251-1637944B2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318C0-8766-471C-A4C2-BDC6A594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F65-616C-4C69-A140-7216CF88B9B1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8811-D283-447A-A9EF-A0DFAA4F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4A39-EF9E-4F0D-90ED-4D0ECAF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EED-9ECC-42F9-BBAA-5BD1E471E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7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76E02-447A-48AA-BEEF-14EBA9B47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64438-E6F9-469E-A1C0-234E4ADC4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672E-6418-4709-B629-C926C99E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F65-616C-4C69-A140-7216CF88B9B1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4E4B-5149-48E0-B6D6-64AF89A6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7F665-6FD7-4848-88C7-D1EC726C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EED-9ECC-42F9-BBAA-5BD1E471E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39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C0EC-EE1B-4467-8C62-5302F4FB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9AB9-C0BB-4CDF-BBB2-DBB2F0C5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3A17-26B8-44BD-A4EF-5F0162DE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F65-616C-4C69-A140-7216CF88B9B1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FF2EF-D93D-4116-B160-38062E60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247A-68A6-4964-8B5F-68983A69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EED-9ECC-42F9-BBAA-5BD1E471E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3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156D-B734-422B-8D91-8E01D45E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AA453-1593-462D-8AD9-D8AF2207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DA7CF-F37B-486E-8813-B2348D74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F65-616C-4C69-A140-7216CF88B9B1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C357E-4680-4B4D-B0F3-F43C77CE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FF08C-0B8B-432B-91A0-C187211B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EED-9ECC-42F9-BBAA-5BD1E471E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3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0990-52CD-472D-8D31-C1CF0763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3148-CE5E-45B6-8C0C-A590616DE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136E-0ABB-48F7-91E1-708CECC2B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7B6B3-D893-4348-B98E-287FF8E2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F65-616C-4C69-A140-7216CF88B9B1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26BBB-D84E-4C5A-85B0-DBC2D628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0FD33-C945-45CB-8799-38E3C855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EED-9ECC-42F9-BBAA-5BD1E471E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7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7DB1-EEC3-4C03-AD94-7A12917E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2C2F-D4C0-4640-8CB7-BDF41355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39075-4785-468D-A306-825145E85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4E741-DADF-4C31-B85B-824F7F17D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0ED68-26FE-4CFB-A7E1-156946A58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47DF3-2361-4DF5-BC13-9FA25017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F65-616C-4C69-A140-7216CF88B9B1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B7030-EF93-46FE-BBEB-B21283D9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33D14-B003-45BD-9B4F-641EB629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EED-9ECC-42F9-BBAA-5BD1E471E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7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B4AD-54CF-4754-BE35-D7B9A256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3F98F-7414-4620-A5E5-E8A2DC95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F65-616C-4C69-A140-7216CF88B9B1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8931C-0FF1-4A5F-A480-36944799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764BA-42AE-46F2-929E-1A8B9E4F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EED-9ECC-42F9-BBAA-5BD1E471E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23E46-CF74-415E-8FDD-818D3195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F65-616C-4C69-A140-7216CF88B9B1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795C4-0D7D-4F6D-B873-FF5878A6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27DE8-3B84-48D7-B7BA-819755A9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EED-9ECC-42F9-BBAA-5BD1E471E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1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27C2-EC98-4A69-9A92-4E5B0C64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9F05-61D0-4A28-AD77-61E96894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0447D-B267-478F-9FC1-ACB476121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1F63-9444-4879-BA6B-E5E90F20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F65-616C-4C69-A140-7216CF88B9B1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0181A-C0AC-4644-B251-10F0130D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CE13A-F766-4531-9AC6-C1567F8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EED-9ECC-42F9-BBAA-5BD1E471E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6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0BFE-8F11-4F80-AEF9-AC3C6894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E0602-ECF5-4111-8276-B78C9B964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B2B0A-7842-46CE-A517-9EBB6CE7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E0591-219B-4505-9D3A-BF98A568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F65-616C-4C69-A140-7216CF88B9B1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18708-2334-4B42-9AF1-CEB0FCAB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EBA2-D3E1-43CD-8B7D-53F9DE4E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EED-9ECC-42F9-BBAA-5BD1E471E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FDE97-5638-4AB3-857C-5EEA75CE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7A6B-7B1B-4640-A3D5-2B7A130B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1B81-7060-4F89-A46F-90AA9490C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3F65-616C-4C69-A140-7216CF88B9B1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D666-84E3-4CDD-8241-747C840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273A-8489-488A-BA2A-76D2A985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9EED-9ECC-42F9-BBAA-5BD1E471E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W.T@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ED8A-5F98-4A33-BC76-16A4B7761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Classification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D1BFC-B771-48B6-B2D4-64D31FFEC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COMP2420/6420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64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1621-EA72-4166-B728-38380831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AE0F-B6C2-4ED1-A5E2-23B5FB78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time high – can be optimised by using optimised sorting techniques</a:t>
            </a:r>
          </a:p>
          <a:p>
            <a:r>
              <a:rPr lang="en-IN" dirty="0"/>
              <a:t>Curse of dimensionality – concept of distance in higher-dims</a:t>
            </a:r>
          </a:p>
          <a:p>
            <a:r>
              <a:rPr lang="en-IN" dirty="0"/>
              <a:t>Hyperparameters – k, which distance</a:t>
            </a:r>
          </a:p>
        </p:txBody>
      </p:sp>
    </p:spTree>
    <p:extLst>
      <p:ext uri="{BB962C8B-B14F-4D97-AF65-F5344CB8AC3E}">
        <p14:creationId xmlns:p14="http://schemas.microsoft.com/office/powerpoint/2010/main" val="316651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F9AE03-CBA3-43E2-9396-FB99D3229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20" y="670560"/>
            <a:ext cx="9448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4B98F-AAF4-4F68-8527-F0FCA42B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IN" sz="8000" dirty="0">
                <a:solidFill>
                  <a:schemeClr val="bg1"/>
                </a:solidFill>
              </a:rPr>
              <a:t>Coding Part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3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91A4-0AC8-417C-A657-F433B9C4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99DD-AE21-4746-803F-490236DDA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EDA – Explorative Data Analysis</a:t>
            </a:r>
          </a:p>
          <a:p>
            <a:pPr marL="0" indent="0">
              <a:buNone/>
            </a:pPr>
            <a:r>
              <a:rPr lang="en-IN" dirty="0"/>
              <a:t>   Look at the data, stats like mean, median, mode of each feature</a:t>
            </a:r>
          </a:p>
          <a:p>
            <a:pPr marL="0" indent="0">
              <a:buNone/>
            </a:pPr>
            <a:r>
              <a:rPr lang="en-IN" dirty="0"/>
              <a:t>   E.g. distribution of each </a:t>
            </a:r>
            <a:r>
              <a:rPr lang="en-IN" dirty="0" err="1"/>
              <a:t>plcass</a:t>
            </a:r>
            <a:r>
              <a:rPr lang="en-IN" dirty="0"/>
              <a:t>, fares, etc.</a:t>
            </a:r>
          </a:p>
          <a:p>
            <a:r>
              <a:rPr lang="en-IN" dirty="0"/>
              <a:t>Any nulls, missing data? Scaling?</a:t>
            </a:r>
          </a:p>
          <a:p>
            <a:r>
              <a:rPr lang="en-IN" dirty="0"/>
              <a:t>Choose columns you see as relevant and that is your data</a:t>
            </a:r>
          </a:p>
          <a:p>
            <a:r>
              <a:rPr lang="en-IN" dirty="0"/>
              <a:t>Split into train and test</a:t>
            </a:r>
          </a:p>
          <a:p>
            <a:r>
              <a:rPr lang="en-IN" dirty="0"/>
              <a:t>Fit the model on the training set and then test it on the test 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3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1254-3BA2-46D9-BDC9-317F37EE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important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A77B-FFDB-496B-9DC0-B64EC869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 = </a:t>
            </a:r>
            <a:r>
              <a:rPr lang="en-IN" dirty="0" err="1"/>
              <a:t>LabelEncoder</a:t>
            </a:r>
            <a:r>
              <a:rPr lang="en-IN" dirty="0"/>
              <a:t>()</a:t>
            </a:r>
          </a:p>
          <a:p>
            <a:r>
              <a:rPr lang="en-IN" dirty="0" err="1"/>
              <a:t>L.fit</a:t>
            </a:r>
            <a:r>
              <a:rPr lang="en-IN" dirty="0"/>
              <a:t>(iris[“species”])</a:t>
            </a:r>
          </a:p>
          <a:p>
            <a:r>
              <a:rPr lang="en-IN" dirty="0"/>
              <a:t>Iris[“species”] = </a:t>
            </a:r>
            <a:r>
              <a:rPr lang="en-IN" dirty="0" err="1"/>
              <a:t>L.transform</a:t>
            </a:r>
            <a:r>
              <a:rPr lang="en-IN" dirty="0"/>
              <a:t>(iris[“species”])</a:t>
            </a:r>
          </a:p>
          <a:p>
            <a:endParaRPr lang="en-IN" dirty="0"/>
          </a:p>
          <a:p>
            <a:r>
              <a:rPr lang="en-IN" dirty="0"/>
              <a:t>S = </a:t>
            </a:r>
            <a:r>
              <a:rPr lang="en-IN" dirty="0" err="1"/>
              <a:t>StandardScaler</a:t>
            </a:r>
            <a:r>
              <a:rPr lang="en-IN" dirty="0"/>
              <a:t>()</a:t>
            </a:r>
          </a:p>
          <a:p>
            <a:r>
              <a:rPr lang="en-IN" dirty="0" err="1"/>
              <a:t>S.fit</a:t>
            </a:r>
            <a:r>
              <a:rPr lang="en-IN" dirty="0"/>
              <a:t>(train)</a:t>
            </a:r>
          </a:p>
          <a:p>
            <a:r>
              <a:rPr lang="en-IN" dirty="0" err="1"/>
              <a:t>S.transform</a:t>
            </a:r>
            <a:r>
              <a:rPr lang="en-IN" dirty="0"/>
              <a:t>(train)</a:t>
            </a:r>
          </a:p>
          <a:p>
            <a:r>
              <a:rPr lang="en-IN" dirty="0" err="1"/>
              <a:t>S.transform</a:t>
            </a:r>
            <a:r>
              <a:rPr lang="en-IN" dirty="0"/>
              <a:t>(test)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53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F1E2-7549-4A62-925C-0D320CB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do we use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E4E3-2059-4264-BAF8-5CF7B5D8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data, assign it to 1 of K discrete classes</a:t>
            </a:r>
          </a:p>
          <a:p>
            <a:r>
              <a:rPr lang="en-IN" dirty="0"/>
              <a:t>Divide the input space into different regions</a:t>
            </a:r>
          </a:p>
          <a:p>
            <a:r>
              <a:rPr lang="en-IN" dirty="0"/>
              <a:t>Equivalently, map each point to a category/label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572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 for classification&#10;">
            <a:extLst>
              <a:ext uri="{FF2B5EF4-FFF2-40B4-BE49-F238E27FC236}">
                <a16:creationId xmlns:a16="http://schemas.microsoft.com/office/drawing/2014/main" id="{D3657B4F-C1BB-423B-AC0A-750994755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1" y="0"/>
            <a:ext cx="9530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0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E484-E6C5-46EF-91EE-020D1CC9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Models for such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31C1-9CC3-4B79-A6FD-FCC04AE0D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a Discriminant Function</a:t>
            </a:r>
          </a:p>
          <a:p>
            <a:r>
              <a:rPr lang="en-IN" dirty="0"/>
              <a:t>Discriminative Models</a:t>
            </a:r>
          </a:p>
          <a:p>
            <a:r>
              <a:rPr lang="en-IN" dirty="0"/>
              <a:t>Generative Models</a:t>
            </a:r>
          </a:p>
          <a:p>
            <a:pPr marL="0" indent="0">
              <a:buNone/>
            </a:pPr>
            <a:r>
              <a:rPr lang="en-IN" dirty="0"/>
              <a:t>We are going to find a discriminant function that directly maps each input to a class label.</a:t>
            </a:r>
          </a:p>
        </p:txBody>
      </p:sp>
    </p:spTree>
    <p:extLst>
      <p:ext uri="{BB962C8B-B14F-4D97-AF65-F5344CB8AC3E}">
        <p14:creationId xmlns:p14="http://schemas.microsoft.com/office/powerpoint/2010/main" val="420493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FFB8-0A68-424F-B813-190EF9F8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B707-E600-454D-94E8-F1306542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Map </a:t>
            </a:r>
            <a:r>
              <a:rPr lang="en-IN" dirty="0">
                <a:hlinkClick r:id="rId2"/>
              </a:rPr>
              <a:t>W.T@X</a:t>
            </a:r>
            <a:r>
              <a:rPr lang="en-IN" dirty="0"/>
              <a:t> + b to a probability</a:t>
            </a:r>
          </a:p>
          <a:p>
            <a:r>
              <a:rPr lang="en-IN" dirty="0"/>
              <a:t>The loss function is differentiable</a:t>
            </a:r>
          </a:p>
          <a:p>
            <a:r>
              <a:rPr lang="en-IN" dirty="0"/>
              <a:t>Linear boundaries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84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7305E7-ABFD-4042-B3A2-D3CAF1F6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6B9A137B-7D5D-4A56-97DA-851D7808C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4889"/>
            <a:ext cx="10515600" cy="2832809"/>
          </a:xfrm>
        </p:spPr>
      </p:pic>
    </p:spTree>
    <p:extLst>
      <p:ext uri="{BB962C8B-B14F-4D97-AF65-F5344CB8AC3E}">
        <p14:creationId xmlns:p14="http://schemas.microsoft.com/office/powerpoint/2010/main" val="370823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able, light, room, kitchen&#10;&#10;Description automatically generated">
            <a:extLst>
              <a:ext uri="{FF2B5EF4-FFF2-40B4-BE49-F238E27FC236}">
                <a16:creationId xmlns:a16="http://schemas.microsoft.com/office/drawing/2014/main" id="{460F32F2-DA8C-4BD3-9095-4247C28CF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2424"/>
            <a:ext cx="10515600" cy="3257739"/>
          </a:xfrm>
        </p:spPr>
      </p:pic>
    </p:spTree>
    <p:extLst>
      <p:ext uri="{BB962C8B-B14F-4D97-AF65-F5344CB8AC3E}">
        <p14:creationId xmlns:p14="http://schemas.microsoft.com/office/powerpoint/2010/main" val="357008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ABB28E-8069-404E-8FEF-BADFAFFE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91" y="1825625"/>
            <a:ext cx="70764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2552-AC70-44A8-8A56-5220ABC7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Loss for Binary Logistic Regression</a:t>
            </a:r>
          </a:p>
        </p:txBody>
      </p:sp>
      <p:pic>
        <p:nvPicPr>
          <p:cNvPr id="5" name="Content Placeholder 4" descr="A picture containing bird, tree&#10;&#10;Description automatically generated">
            <a:extLst>
              <a:ext uri="{FF2B5EF4-FFF2-40B4-BE49-F238E27FC236}">
                <a16:creationId xmlns:a16="http://schemas.microsoft.com/office/drawing/2014/main" id="{64373624-EA1F-4A76-8D80-37DF172D7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56477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256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Classification Algorithms</vt:lpstr>
      <vt:lpstr>When do we use Classification?</vt:lpstr>
      <vt:lpstr>PowerPoint Presentation</vt:lpstr>
      <vt:lpstr>Types of Models for such Decision Problems</vt:lpstr>
      <vt:lpstr>Logistic Regression</vt:lpstr>
      <vt:lpstr>Hypothesis</vt:lpstr>
      <vt:lpstr>PowerPoint Presentation</vt:lpstr>
      <vt:lpstr>PowerPoint Presentation</vt:lpstr>
      <vt:lpstr>Logistic Loss for Binary Logistic Regression</vt:lpstr>
      <vt:lpstr>Nearest Neighbours</vt:lpstr>
      <vt:lpstr>PowerPoint Presentation</vt:lpstr>
      <vt:lpstr>Coding Part</vt:lpstr>
      <vt:lpstr>Steps</vt:lpstr>
      <vt:lpstr>Some important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Algorithms</dc:title>
  <dc:creator>Tanya Dixit</dc:creator>
  <cp:lastModifiedBy>Tanya Dixit</cp:lastModifiedBy>
  <cp:revision>8</cp:revision>
  <dcterms:created xsi:type="dcterms:W3CDTF">2020-04-03T02:25:42Z</dcterms:created>
  <dcterms:modified xsi:type="dcterms:W3CDTF">2020-04-03T06:00:54Z</dcterms:modified>
</cp:coreProperties>
</file>