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3" r:id="rId5"/>
    <p:sldId id="264" r:id="rId6"/>
    <p:sldId id="265" r:id="rId7"/>
    <p:sldId id="266" r:id="rId8"/>
    <p:sldId id="273" r:id="rId9"/>
    <p:sldId id="276" r:id="rId10"/>
    <p:sldId id="291" r:id="rId11"/>
    <p:sldId id="286" r:id="rId12"/>
    <p:sldId id="277" r:id="rId13"/>
    <p:sldId id="272" r:id="rId14"/>
    <p:sldId id="297" r:id="rId15"/>
    <p:sldId id="275" r:id="rId16"/>
    <p:sldId id="290" r:id="rId17"/>
    <p:sldId id="289" r:id="rId18"/>
    <p:sldId id="296" r:id="rId19"/>
    <p:sldId id="294" r:id="rId20"/>
    <p:sldId id="293" r:id="rId21"/>
    <p:sldId id="295" r:id="rId22"/>
    <p:sldId id="298"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057295-7665-41CF-80D4-6ED045DB6C17}">
          <p14:sldIdLst>
            <p14:sldId id="256"/>
            <p14:sldId id="257"/>
            <p14:sldId id="269"/>
            <p14:sldId id="263"/>
            <p14:sldId id="264"/>
            <p14:sldId id="265"/>
            <p14:sldId id="266"/>
            <p14:sldId id="273"/>
            <p14:sldId id="276"/>
            <p14:sldId id="291"/>
            <p14:sldId id="286"/>
            <p14:sldId id="277"/>
            <p14:sldId id="272"/>
            <p14:sldId id="297"/>
            <p14:sldId id="275"/>
            <p14:sldId id="290"/>
            <p14:sldId id="289"/>
            <p14:sldId id="296"/>
            <p14:sldId id="294"/>
            <p14:sldId id="293"/>
            <p14:sldId id="295"/>
            <p14:sldId id="298"/>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ya Dixit" initials="TD" lastIdx="4" clrIdx="0">
    <p:extLst>
      <p:ext uri="{19B8F6BF-5375-455C-9EA6-DF929625EA0E}">
        <p15:presenceInfo xmlns:p15="http://schemas.microsoft.com/office/powerpoint/2012/main" userId="S::tdixit@qti.qualcomm.com::28af4b4e-b9ba-44e2-9ed9-6ac0edbd5f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9T19:07:29.905" idx="2">
    <p:pos x="7375" y="297"/>
    <p:text>Databases like Imagenet. Social Networks like Facebook, Instagram</p:text>
    <p:extLst>
      <p:ext uri="{C676402C-5697-4E1C-873F-D02D1690AC5C}">
        <p15:threadingInfo xmlns:p15="http://schemas.microsoft.com/office/powerpoint/2012/main" timeZoneBias="-330"/>
      </p:ext>
    </p:extLst>
  </p:cm>
  <p:cm authorId="1" dt="2019-02-19T19:08:03.427" idx="3">
    <p:pos x="7333" y="1722"/>
    <p:text>GPU
Acceleration</p:text>
    <p:extLst mod="1">
      <p:ext uri="{C676402C-5697-4E1C-873F-D02D1690AC5C}">
        <p15:threadingInfo xmlns:p15="http://schemas.microsoft.com/office/powerpoint/2012/main" timeZoneBias="-330"/>
      </p:ext>
    </p:extLst>
  </p:cm>
  <p:cm authorId="1" dt="2019-02-19T19:08:43.019" idx="4">
    <p:pos x="7340" y="3012"/>
    <p:text>Frameworks like Tensorflow, Keras, PyTorch.</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19T18:30:03.279" idx="1">
    <p:pos x="10" y="10"/>
    <p:text>Intuitively, imagine you are in a n-dimensional space. You have several points in this space and you need to classify them in two classes. For this purpose, you can use a simple perceptron. It will give you a hyperplane going through the points resulting in the points in the hyperspace in two classes.</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75A6EB-0532-45F6-BB26-3193BD6109EE}"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A4389AE3-A592-4FA7-AB1E-7D8CE186D357}">
      <dgm:prSet/>
      <dgm:spPr/>
      <dgm:t>
        <a:bodyPr/>
        <a:lstStyle/>
        <a:p>
          <a:r>
            <a:rPr lang="en-US" dirty="0"/>
            <a:t>History of Deep Learning</a:t>
          </a:r>
        </a:p>
      </dgm:t>
    </dgm:pt>
    <dgm:pt modelId="{38A6CB90-CE3D-4C15-A013-DABFEADE9F33}" type="parTrans" cxnId="{290DAE18-2D5E-42F1-97E3-F1AF9435D4F2}">
      <dgm:prSet/>
      <dgm:spPr/>
      <dgm:t>
        <a:bodyPr/>
        <a:lstStyle/>
        <a:p>
          <a:endParaRPr lang="en-US"/>
        </a:p>
      </dgm:t>
    </dgm:pt>
    <dgm:pt modelId="{A12CF780-F9EB-43AE-AF3F-67DA40A5959F}" type="sibTrans" cxnId="{290DAE18-2D5E-42F1-97E3-F1AF9435D4F2}">
      <dgm:prSet/>
      <dgm:spPr/>
      <dgm:t>
        <a:bodyPr/>
        <a:lstStyle/>
        <a:p>
          <a:endParaRPr lang="en-US"/>
        </a:p>
      </dgm:t>
    </dgm:pt>
    <dgm:pt modelId="{92BD08E1-6876-4E2F-9315-A2E726A94F96}">
      <dgm:prSet/>
      <dgm:spPr/>
      <dgm:t>
        <a:bodyPr/>
        <a:lstStyle/>
        <a:p>
          <a:r>
            <a:rPr lang="en-US" dirty="0"/>
            <a:t>Why the hype now?</a:t>
          </a:r>
        </a:p>
      </dgm:t>
    </dgm:pt>
    <dgm:pt modelId="{713518BF-DE47-481F-8F87-87E2AD09B38F}" type="parTrans" cxnId="{6A45849C-29F7-479F-B9C4-210206E277AA}">
      <dgm:prSet/>
      <dgm:spPr/>
      <dgm:t>
        <a:bodyPr/>
        <a:lstStyle/>
        <a:p>
          <a:endParaRPr lang="en-US"/>
        </a:p>
      </dgm:t>
    </dgm:pt>
    <dgm:pt modelId="{603535A7-43E3-4C59-A7C5-40F5D39B66C8}" type="sibTrans" cxnId="{6A45849C-29F7-479F-B9C4-210206E277AA}">
      <dgm:prSet/>
      <dgm:spPr/>
      <dgm:t>
        <a:bodyPr/>
        <a:lstStyle/>
        <a:p>
          <a:endParaRPr lang="en-US"/>
        </a:p>
      </dgm:t>
    </dgm:pt>
    <dgm:pt modelId="{4FB559B2-3526-48E4-9F5A-07473AD07B42}">
      <dgm:prSet/>
      <dgm:spPr/>
      <dgm:t>
        <a:bodyPr/>
        <a:lstStyle/>
        <a:p>
          <a:r>
            <a:rPr lang="en-US"/>
            <a:t>The power of Deep Learning</a:t>
          </a:r>
        </a:p>
      </dgm:t>
    </dgm:pt>
    <dgm:pt modelId="{90BE1692-6234-4FFB-94D0-85A866948481}" type="parTrans" cxnId="{1F4496E6-567F-4C9B-BC9A-025A645623EA}">
      <dgm:prSet/>
      <dgm:spPr/>
      <dgm:t>
        <a:bodyPr/>
        <a:lstStyle/>
        <a:p>
          <a:endParaRPr lang="en-US"/>
        </a:p>
      </dgm:t>
    </dgm:pt>
    <dgm:pt modelId="{78C49939-A593-42F4-AF2F-81998A9337BB}" type="sibTrans" cxnId="{1F4496E6-567F-4C9B-BC9A-025A645623EA}">
      <dgm:prSet/>
      <dgm:spPr/>
      <dgm:t>
        <a:bodyPr/>
        <a:lstStyle/>
        <a:p>
          <a:endParaRPr lang="en-US"/>
        </a:p>
      </dgm:t>
    </dgm:pt>
    <dgm:pt modelId="{18A3CFA2-3D4C-4746-9C4B-386B067B1E0B}">
      <dgm:prSet/>
      <dgm:spPr/>
      <dgm:t>
        <a:bodyPr/>
        <a:lstStyle/>
        <a:p>
          <a:r>
            <a:rPr lang="en-US"/>
            <a:t>Algorithm at the heart of Deep Learning</a:t>
          </a:r>
        </a:p>
      </dgm:t>
    </dgm:pt>
    <dgm:pt modelId="{34B7979B-AB80-4241-BB76-86A54D84D137}" type="parTrans" cxnId="{6B161022-46C6-4704-9E03-D8DECE3DF31F}">
      <dgm:prSet/>
      <dgm:spPr/>
      <dgm:t>
        <a:bodyPr/>
        <a:lstStyle/>
        <a:p>
          <a:endParaRPr lang="en-US"/>
        </a:p>
      </dgm:t>
    </dgm:pt>
    <dgm:pt modelId="{8D912E0E-97CB-4482-9476-131FF459F106}" type="sibTrans" cxnId="{6B161022-46C6-4704-9E03-D8DECE3DF31F}">
      <dgm:prSet/>
      <dgm:spPr/>
      <dgm:t>
        <a:bodyPr/>
        <a:lstStyle/>
        <a:p>
          <a:endParaRPr lang="en-US"/>
        </a:p>
      </dgm:t>
    </dgm:pt>
    <dgm:pt modelId="{0ECD265B-2D05-4994-8774-9F3C97FE74CB}">
      <dgm:prSet/>
      <dgm:spPr/>
      <dgm:t>
        <a:bodyPr/>
        <a:lstStyle/>
        <a:p>
          <a:r>
            <a:rPr lang="en-US"/>
            <a:t>Code</a:t>
          </a:r>
        </a:p>
      </dgm:t>
    </dgm:pt>
    <dgm:pt modelId="{2F7338B5-6914-4202-AB7E-407776779B04}" type="parTrans" cxnId="{17778E25-9EBB-4F8D-A45A-F1557FC3984A}">
      <dgm:prSet/>
      <dgm:spPr/>
      <dgm:t>
        <a:bodyPr/>
        <a:lstStyle/>
        <a:p>
          <a:endParaRPr lang="en-US"/>
        </a:p>
      </dgm:t>
    </dgm:pt>
    <dgm:pt modelId="{C348157B-891B-49C7-8004-5276CB415D3E}" type="sibTrans" cxnId="{17778E25-9EBB-4F8D-A45A-F1557FC3984A}">
      <dgm:prSet/>
      <dgm:spPr/>
      <dgm:t>
        <a:bodyPr/>
        <a:lstStyle/>
        <a:p>
          <a:endParaRPr lang="en-US"/>
        </a:p>
      </dgm:t>
    </dgm:pt>
    <dgm:pt modelId="{66CAD13B-BA93-464F-9718-D225B769380D}" type="pres">
      <dgm:prSet presAssocID="{7F75A6EB-0532-45F6-BB26-3193BD6109EE}" presName="root" presStyleCnt="0">
        <dgm:presLayoutVars>
          <dgm:dir/>
          <dgm:resizeHandles val="exact"/>
        </dgm:presLayoutVars>
      </dgm:prSet>
      <dgm:spPr/>
    </dgm:pt>
    <dgm:pt modelId="{25E4828B-A520-40CD-9DAD-95D5AE592E3F}" type="pres">
      <dgm:prSet presAssocID="{A4389AE3-A592-4FA7-AB1E-7D8CE186D357}" presName="compNode" presStyleCnt="0"/>
      <dgm:spPr/>
    </dgm:pt>
    <dgm:pt modelId="{BCBE7308-D4A8-46FC-A020-7035EF357745}" type="pres">
      <dgm:prSet presAssocID="{A4389AE3-A592-4FA7-AB1E-7D8CE186D357}" presName="bgRect" presStyleLbl="bgShp" presStyleIdx="0" presStyleCnt="5" custLinFactNeighborX="-20241" custLinFactNeighborY="-9771"/>
      <dgm:spPr/>
    </dgm:pt>
    <dgm:pt modelId="{A7BD47F1-5488-40F2-A317-CDE3563936B1}" type="pres">
      <dgm:prSet presAssocID="{A4389AE3-A592-4FA7-AB1E-7D8CE186D3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54C803B-9264-4174-8788-F84F30D29E64}" type="pres">
      <dgm:prSet presAssocID="{A4389AE3-A592-4FA7-AB1E-7D8CE186D357}" presName="spaceRect" presStyleCnt="0"/>
      <dgm:spPr/>
    </dgm:pt>
    <dgm:pt modelId="{B0EB5034-26B7-4FCD-A14A-BACAE524629A}" type="pres">
      <dgm:prSet presAssocID="{A4389AE3-A592-4FA7-AB1E-7D8CE186D357}" presName="parTx" presStyleLbl="revTx" presStyleIdx="0" presStyleCnt="5">
        <dgm:presLayoutVars>
          <dgm:chMax val="0"/>
          <dgm:chPref val="0"/>
        </dgm:presLayoutVars>
      </dgm:prSet>
      <dgm:spPr/>
    </dgm:pt>
    <dgm:pt modelId="{FD536BCF-4A17-4573-8993-53493F3BAB26}" type="pres">
      <dgm:prSet presAssocID="{A12CF780-F9EB-43AE-AF3F-67DA40A5959F}" presName="sibTrans" presStyleCnt="0"/>
      <dgm:spPr/>
    </dgm:pt>
    <dgm:pt modelId="{B5A347BB-A175-4D0E-9E7C-B5DA53915D3B}" type="pres">
      <dgm:prSet presAssocID="{92BD08E1-6876-4E2F-9315-A2E726A94F96}" presName="compNode" presStyleCnt="0"/>
      <dgm:spPr/>
    </dgm:pt>
    <dgm:pt modelId="{2F4F0939-38D3-4288-8822-AF318627F48C}" type="pres">
      <dgm:prSet presAssocID="{92BD08E1-6876-4E2F-9315-A2E726A94F96}" presName="bgRect" presStyleLbl="bgShp" presStyleIdx="1" presStyleCnt="5"/>
      <dgm:spPr/>
    </dgm:pt>
    <dgm:pt modelId="{7525EA6E-B897-405D-A8D0-864DED9E52DC}" type="pres">
      <dgm:prSet presAssocID="{92BD08E1-6876-4E2F-9315-A2E726A94F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3B412CEF-3026-4829-913D-511C3E6310F6}" type="pres">
      <dgm:prSet presAssocID="{92BD08E1-6876-4E2F-9315-A2E726A94F96}" presName="spaceRect" presStyleCnt="0"/>
      <dgm:spPr/>
    </dgm:pt>
    <dgm:pt modelId="{03431ECB-AD47-45F3-AED8-82132839E640}" type="pres">
      <dgm:prSet presAssocID="{92BD08E1-6876-4E2F-9315-A2E726A94F96}" presName="parTx" presStyleLbl="revTx" presStyleIdx="1" presStyleCnt="5">
        <dgm:presLayoutVars>
          <dgm:chMax val="0"/>
          <dgm:chPref val="0"/>
        </dgm:presLayoutVars>
      </dgm:prSet>
      <dgm:spPr/>
    </dgm:pt>
    <dgm:pt modelId="{1601ED7A-16DF-4049-94F1-1CAC45EC56E2}" type="pres">
      <dgm:prSet presAssocID="{603535A7-43E3-4C59-A7C5-40F5D39B66C8}" presName="sibTrans" presStyleCnt="0"/>
      <dgm:spPr/>
    </dgm:pt>
    <dgm:pt modelId="{70C12F02-B68A-4436-AA25-7F7F26C24CA9}" type="pres">
      <dgm:prSet presAssocID="{4FB559B2-3526-48E4-9F5A-07473AD07B42}" presName="compNode" presStyleCnt="0"/>
      <dgm:spPr/>
    </dgm:pt>
    <dgm:pt modelId="{6A3B1328-6781-4710-A21D-8135AA87BE9D}" type="pres">
      <dgm:prSet presAssocID="{4FB559B2-3526-48E4-9F5A-07473AD07B42}" presName="bgRect" presStyleLbl="bgShp" presStyleIdx="2" presStyleCnt="5"/>
      <dgm:spPr/>
    </dgm:pt>
    <dgm:pt modelId="{517444E9-4C9D-49C5-B7BA-30D97DBF12F0}" type="pres">
      <dgm:prSet presAssocID="{4FB559B2-3526-48E4-9F5A-07473AD07B4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0D477AA8-BFB9-4223-B312-A51DDF9B502A}" type="pres">
      <dgm:prSet presAssocID="{4FB559B2-3526-48E4-9F5A-07473AD07B42}" presName="spaceRect" presStyleCnt="0"/>
      <dgm:spPr/>
    </dgm:pt>
    <dgm:pt modelId="{59B9B74F-5FEE-47E6-BF7C-4A99E1E76534}" type="pres">
      <dgm:prSet presAssocID="{4FB559B2-3526-48E4-9F5A-07473AD07B42}" presName="parTx" presStyleLbl="revTx" presStyleIdx="2" presStyleCnt="5">
        <dgm:presLayoutVars>
          <dgm:chMax val="0"/>
          <dgm:chPref val="0"/>
        </dgm:presLayoutVars>
      </dgm:prSet>
      <dgm:spPr/>
    </dgm:pt>
    <dgm:pt modelId="{1A2EF011-9B40-4684-ABBD-0E4A1C159851}" type="pres">
      <dgm:prSet presAssocID="{78C49939-A593-42F4-AF2F-81998A9337BB}" presName="sibTrans" presStyleCnt="0"/>
      <dgm:spPr/>
    </dgm:pt>
    <dgm:pt modelId="{028FCAE2-3EE9-4092-A6C5-53AA2AE956D9}" type="pres">
      <dgm:prSet presAssocID="{18A3CFA2-3D4C-4746-9C4B-386B067B1E0B}" presName="compNode" presStyleCnt="0"/>
      <dgm:spPr/>
    </dgm:pt>
    <dgm:pt modelId="{7E017E1E-7026-4960-A322-846E18EC73D1}" type="pres">
      <dgm:prSet presAssocID="{18A3CFA2-3D4C-4746-9C4B-386B067B1E0B}" presName="bgRect" presStyleLbl="bgShp" presStyleIdx="3" presStyleCnt="5"/>
      <dgm:spPr/>
    </dgm:pt>
    <dgm:pt modelId="{956AF3A8-AD43-4F2F-8B33-CD3319A783E8}" type="pres">
      <dgm:prSet presAssocID="{18A3CFA2-3D4C-4746-9C4B-386B067B1E0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a:ext>
      </dgm:extLst>
    </dgm:pt>
    <dgm:pt modelId="{3B2710AB-72EE-44C2-8EE5-E65EF6CEC8CC}" type="pres">
      <dgm:prSet presAssocID="{18A3CFA2-3D4C-4746-9C4B-386B067B1E0B}" presName="spaceRect" presStyleCnt="0"/>
      <dgm:spPr/>
    </dgm:pt>
    <dgm:pt modelId="{AC501835-41C3-4BA2-9695-AD37E90F7871}" type="pres">
      <dgm:prSet presAssocID="{18A3CFA2-3D4C-4746-9C4B-386B067B1E0B}" presName="parTx" presStyleLbl="revTx" presStyleIdx="3" presStyleCnt="5">
        <dgm:presLayoutVars>
          <dgm:chMax val="0"/>
          <dgm:chPref val="0"/>
        </dgm:presLayoutVars>
      </dgm:prSet>
      <dgm:spPr/>
    </dgm:pt>
    <dgm:pt modelId="{BF5772C5-50E9-4F79-895F-C33ABEADD3E0}" type="pres">
      <dgm:prSet presAssocID="{8D912E0E-97CB-4482-9476-131FF459F106}" presName="sibTrans" presStyleCnt="0"/>
      <dgm:spPr/>
    </dgm:pt>
    <dgm:pt modelId="{9CF32566-5FF2-4FA2-86A0-84034F4273DD}" type="pres">
      <dgm:prSet presAssocID="{0ECD265B-2D05-4994-8774-9F3C97FE74CB}" presName="compNode" presStyleCnt="0"/>
      <dgm:spPr/>
    </dgm:pt>
    <dgm:pt modelId="{1833DBEE-2D4C-4F28-8566-EACE65136F6A}" type="pres">
      <dgm:prSet presAssocID="{0ECD265B-2D05-4994-8774-9F3C97FE74CB}" presName="bgRect" presStyleLbl="bgShp" presStyleIdx="4" presStyleCnt="5"/>
      <dgm:spPr/>
    </dgm:pt>
    <dgm:pt modelId="{3FE62084-9CB0-47D0-9100-192E5806F566}" type="pres">
      <dgm:prSet presAssocID="{0ECD265B-2D05-4994-8774-9F3C97FE74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code"/>
        </a:ext>
      </dgm:extLst>
    </dgm:pt>
    <dgm:pt modelId="{CE07F083-A374-48F9-9BE0-AAC28E98E42F}" type="pres">
      <dgm:prSet presAssocID="{0ECD265B-2D05-4994-8774-9F3C97FE74CB}" presName="spaceRect" presStyleCnt="0"/>
      <dgm:spPr/>
    </dgm:pt>
    <dgm:pt modelId="{9860877C-C7DC-409E-9F3E-F8460B89CD81}" type="pres">
      <dgm:prSet presAssocID="{0ECD265B-2D05-4994-8774-9F3C97FE74CB}" presName="parTx" presStyleLbl="revTx" presStyleIdx="4" presStyleCnt="5">
        <dgm:presLayoutVars>
          <dgm:chMax val="0"/>
          <dgm:chPref val="0"/>
        </dgm:presLayoutVars>
      </dgm:prSet>
      <dgm:spPr/>
    </dgm:pt>
  </dgm:ptLst>
  <dgm:cxnLst>
    <dgm:cxn modelId="{290DAE18-2D5E-42F1-97E3-F1AF9435D4F2}" srcId="{7F75A6EB-0532-45F6-BB26-3193BD6109EE}" destId="{A4389AE3-A592-4FA7-AB1E-7D8CE186D357}" srcOrd="0" destOrd="0" parTransId="{38A6CB90-CE3D-4C15-A013-DABFEADE9F33}" sibTransId="{A12CF780-F9EB-43AE-AF3F-67DA40A5959F}"/>
    <dgm:cxn modelId="{6B161022-46C6-4704-9E03-D8DECE3DF31F}" srcId="{7F75A6EB-0532-45F6-BB26-3193BD6109EE}" destId="{18A3CFA2-3D4C-4746-9C4B-386B067B1E0B}" srcOrd="3" destOrd="0" parTransId="{34B7979B-AB80-4241-BB76-86A54D84D137}" sibTransId="{8D912E0E-97CB-4482-9476-131FF459F106}"/>
    <dgm:cxn modelId="{17778E25-9EBB-4F8D-A45A-F1557FC3984A}" srcId="{7F75A6EB-0532-45F6-BB26-3193BD6109EE}" destId="{0ECD265B-2D05-4994-8774-9F3C97FE74CB}" srcOrd="4" destOrd="0" parTransId="{2F7338B5-6914-4202-AB7E-407776779B04}" sibTransId="{C348157B-891B-49C7-8004-5276CB415D3E}"/>
    <dgm:cxn modelId="{FA05955C-0231-472C-801A-7AC934A905AA}" type="presOf" srcId="{4FB559B2-3526-48E4-9F5A-07473AD07B42}" destId="{59B9B74F-5FEE-47E6-BF7C-4A99E1E76534}" srcOrd="0" destOrd="0" presId="urn:microsoft.com/office/officeart/2018/2/layout/IconVerticalSolidList"/>
    <dgm:cxn modelId="{006F5848-05F9-42AB-805C-C5ABA279603B}" type="presOf" srcId="{92BD08E1-6876-4E2F-9315-A2E726A94F96}" destId="{03431ECB-AD47-45F3-AED8-82132839E640}" srcOrd="0" destOrd="0" presId="urn:microsoft.com/office/officeart/2018/2/layout/IconVerticalSolidList"/>
    <dgm:cxn modelId="{AEEC8159-5066-4DDF-9BDD-8C9F47263325}" type="presOf" srcId="{7F75A6EB-0532-45F6-BB26-3193BD6109EE}" destId="{66CAD13B-BA93-464F-9718-D225B769380D}" srcOrd="0" destOrd="0" presId="urn:microsoft.com/office/officeart/2018/2/layout/IconVerticalSolidList"/>
    <dgm:cxn modelId="{BF003080-3A87-428E-ACAE-A11C12DF6B2A}" type="presOf" srcId="{18A3CFA2-3D4C-4746-9C4B-386B067B1E0B}" destId="{AC501835-41C3-4BA2-9695-AD37E90F7871}" srcOrd="0" destOrd="0" presId="urn:microsoft.com/office/officeart/2018/2/layout/IconVerticalSolidList"/>
    <dgm:cxn modelId="{6A45849C-29F7-479F-B9C4-210206E277AA}" srcId="{7F75A6EB-0532-45F6-BB26-3193BD6109EE}" destId="{92BD08E1-6876-4E2F-9315-A2E726A94F96}" srcOrd="1" destOrd="0" parTransId="{713518BF-DE47-481F-8F87-87E2AD09B38F}" sibTransId="{603535A7-43E3-4C59-A7C5-40F5D39B66C8}"/>
    <dgm:cxn modelId="{122FB9DC-F11E-4533-80CA-BF9477DCD963}" type="presOf" srcId="{0ECD265B-2D05-4994-8774-9F3C97FE74CB}" destId="{9860877C-C7DC-409E-9F3E-F8460B89CD81}" srcOrd="0" destOrd="0" presId="urn:microsoft.com/office/officeart/2018/2/layout/IconVerticalSolidList"/>
    <dgm:cxn modelId="{1F4496E6-567F-4C9B-BC9A-025A645623EA}" srcId="{7F75A6EB-0532-45F6-BB26-3193BD6109EE}" destId="{4FB559B2-3526-48E4-9F5A-07473AD07B42}" srcOrd="2" destOrd="0" parTransId="{90BE1692-6234-4FFB-94D0-85A866948481}" sibTransId="{78C49939-A593-42F4-AF2F-81998A9337BB}"/>
    <dgm:cxn modelId="{81A606FA-000C-416F-955A-7640D8E8CED7}" type="presOf" srcId="{A4389AE3-A592-4FA7-AB1E-7D8CE186D357}" destId="{B0EB5034-26B7-4FCD-A14A-BACAE524629A}" srcOrd="0" destOrd="0" presId="urn:microsoft.com/office/officeart/2018/2/layout/IconVerticalSolidList"/>
    <dgm:cxn modelId="{63783435-335E-4D67-A0CD-51662AD758B1}" type="presParOf" srcId="{66CAD13B-BA93-464F-9718-D225B769380D}" destId="{25E4828B-A520-40CD-9DAD-95D5AE592E3F}" srcOrd="0" destOrd="0" presId="urn:microsoft.com/office/officeart/2018/2/layout/IconVerticalSolidList"/>
    <dgm:cxn modelId="{4DA4B6CB-F085-43D3-8CE7-25A362B5E6AB}" type="presParOf" srcId="{25E4828B-A520-40CD-9DAD-95D5AE592E3F}" destId="{BCBE7308-D4A8-46FC-A020-7035EF357745}" srcOrd="0" destOrd="0" presId="urn:microsoft.com/office/officeart/2018/2/layout/IconVerticalSolidList"/>
    <dgm:cxn modelId="{6ADDB884-A4FE-429A-A4AD-B4FAEE4B8390}" type="presParOf" srcId="{25E4828B-A520-40CD-9DAD-95D5AE592E3F}" destId="{A7BD47F1-5488-40F2-A317-CDE3563936B1}" srcOrd="1" destOrd="0" presId="urn:microsoft.com/office/officeart/2018/2/layout/IconVerticalSolidList"/>
    <dgm:cxn modelId="{60549720-B35E-4A9B-AF53-1459C7701432}" type="presParOf" srcId="{25E4828B-A520-40CD-9DAD-95D5AE592E3F}" destId="{854C803B-9264-4174-8788-F84F30D29E64}" srcOrd="2" destOrd="0" presId="urn:microsoft.com/office/officeart/2018/2/layout/IconVerticalSolidList"/>
    <dgm:cxn modelId="{D6035FD8-17DE-40C6-9542-6FAD21ACD869}" type="presParOf" srcId="{25E4828B-A520-40CD-9DAD-95D5AE592E3F}" destId="{B0EB5034-26B7-4FCD-A14A-BACAE524629A}" srcOrd="3" destOrd="0" presId="urn:microsoft.com/office/officeart/2018/2/layout/IconVerticalSolidList"/>
    <dgm:cxn modelId="{8A2D7731-5B6A-44ED-9008-B7826B2AB36F}" type="presParOf" srcId="{66CAD13B-BA93-464F-9718-D225B769380D}" destId="{FD536BCF-4A17-4573-8993-53493F3BAB26}" srcOrd="1" destOrd="0" presId="urn:microsoft.com/office/officeart/2018/2/layout/IconVerticalSolidList"/>
    <dgm:cxn modelId="{CF3A1013-45F1-42D8-828E-0F1214F6C44B}" type="presParOf" srcId="{66CAD13B-BA93-464F-9718-D225B769380D}" destId="{B5A347BB-A175-4D0E-9E7C-B5DA53915D3B}" srcOrd="2" destOrd="0" presId="urn:microsoft.com/office/officeart/2018/2/layout/IconVerticalSolidList"/>
    <dgm:cxn modelId="{F2CE6428-81E5-44E1-881D-A14961110CF5}" type="presParOf" srcId="{B5A347BB-A175-4D0E-9E7C-B5DA53915D3B}" destId="{2F4F0939-38D3-4288-8822-AF318627F48C}" srcOrd="0" destOrd="0" presId="urn:microsoft.com/office/officeart/2018/2/layout/IconVerticalSolidList"/>
    <dgm:cxn modelId="{D2AF1840-900C-4720-A2DB-B424CE705481}" type="presParOf" srcId="{B5A347BB-A175-4D0E-9E7C-B5DA53915D3B}" destId="{7525EA6E-B897-405D-A8D0-864DED9E52DC}" srcOrd="1" destOrd="0" presId="urn:microsoft.com/office/officeart/2018/2/layout/IconVerticalSolidList"/>
    <dgm:cxn modelId="{13AC8119-8059-43E0-A99D-170B1C709C1A}" type="presParOf" srcId="{B5A347BB-A175-4D0E-9E7C-B5DA53915D3B}" destId="{3B412CEF-3026-4829-913D-511C3E6310F6}" srcOrd="2" destOrd="0" presId="urn:microsoft.com/office/officeart/2018/2/layout/IconVerticalSolidList"/>
    <dgm:cxn modelId="{8EAADB32-D89C-4F55-9DC6-CB5AD1BB5DDA}" type="presParOf" srcId="{B5A347BB-A175-4D0E-9E7C-B5DA53915D3B}" destId="{03431ECB-AD47-45F3-AED8-82132839E640}" srcOrd="3" destOrd="0" presId="urn:microsoft.com/office/officeart/2018/2/layout/IconVerticalSolidList"/>
    <dgm:cxn modelId="{5CA89E68-8E48-431A-807E-575CBF405BDB}" type="presParOf" srcId="{66CAD13B-BA93-464F-9718-D225B769380D}" destId="{1601ED7A-16DF-4049-94F1-1CAC45EC56E2}" srcOrd="3" destOrd="0" presId="urn:microsoft.com/office/officeart/2018/2/layout/IconVerticalSolidList"/>
    <dgm:cxn modelId="{A35044CC-3FB6-4B55-9FD5-DF93384935C4}" type="presParOf" srcId="{66CAD13B-BA93-464F-9718-D225B769380D}" destId="{70C12F02-B68A-4436-AA25-7F7F26C24CA9}" srcOrd="4" destOrd="0" presId="urn:microsoft.com/office/officeart/2018/2/layout/IconVerticalSolidList"/>
    <dgm:cxn modelId="{A5E6761A-9B1D-4D08-AEE3-E1D2DE086FCC}" type="presParOf" srcId="{70C12F02-B68A-4436-AA25-7F7F26C24CA9}" destId="{6A3B1328-6781-4710-A21D-8135AA87BE9D}" srcOrd="0" destOrd="0" presId="urn:microsoft.com/office/officeart/2018/2/layout/IconVerticalSolidList"/>
    <dgm:cxn modelId="{53AF411D-42AA-4AC4-9580-7923609B6D0F}" type="presParOf" srcId="{70C12F02-B68A-4436-AA25-7F7F26C24CA9}" destId="{517444E9-4C9D-49C5-B7BA-30D97DBF12F0}" srcOrd="1" destOrd="0" presId="urn:microsoft.com/office/officeart/2018/2/layout/IconVerticalSolidList"/>
    <dgm:cxn modelId="{4C998429-BE9C-4549-BBFA-518EBEB44CC6}" type="presParOf" srcId="{70C12F02-B68A-4436-AA25-7F7F26C24CA9}" destId="{0D477AA8-BFB9-4223-B312-A51DDF9B502A}" srcOrd="2" destOrd="0" presId="urn:microsoft.com/office/officeart/2018/2/layout/IconVerticalSolidList"/>
    <dgm:cxn modelId="{DE465C38-E3C3-4944-9C75-5BD85C489834}" type="presParOf" srcId="{70C12F02-B68A-4436-AA25-7F7F26C24CA9}" destId="{59B9B74F-5FEE-47E6-BF7C-4A99E1E76534}" srcOrd="3" destOrd="0" presId="urn:microsoft.com/office/officeart/2018/2/layout/IconVerticalSolidList"/>
    <dgm:cxn modelId="{6ADB4E65-1D70-4736-B85E-AE5246A80F15}" type="presParOf" srcId="{66CAD13B-BA93-464F-9718-D225B769380D}" destId="{1A2EF011-9B40-4684-ABBD-0E4A1C159851}" srcOrd="5" destOrd="0" presId="urn:microsoft.com/office/officeart/2018/2/layout/IconVerticalSolidList"/>
    <dgm:cxn modelId="{7318AE3F-7FD9-4F9B-ABB1-F3C0799A20BF}" type="presParOf" srcId="{66CAD13B-BA93-464F-9718-D225B769380D}" destId="{028FCAE2-3EE9-4092-A6C5-53AA2AE956D9}" srcOrd="6" destOrd="0" presId="urn:microsoft.com/office/officeart/2018/2/layout/IconVerticalSolidList"/>
    <dgm:cxn modelId="{D31C31E6-6C45-4C84-8BFF-E217B887B531}" type="presParOf" srcId="{028FCAE2-3EE9-4092-A6C5-53AA2AE956D9}" destId="{7E017E1E-7026-4960-A322-846E18EC73D1}" srcOrd="0" destOrd="0" presId="urn:microsoft.com/office/officeart/2018/2/layout/IconVerticalSolidList"/>
    <dgm:cxn modelId="{94D548A5-D659-42D7-A26D-D73F628C605D}" type="presParOf" srcId="{028FCAE2-3EE9-4092-A6C5-53AA2AE956D9}" destId="{956AF3A8-AD43-4F2F-8B33-CD3319A783E8}" srcOrd="1" destOrd="0" presId="urn:microsoft.com/office/officeart/2018/2/layout/IconVerticalSolidList"/>
    <dgm:cxn modelId="{7D2E08BF-DCE1-4ED2-9810-1D501246EE17}" type="presParOf" srcId="{028FCAE2-3EE9-4092-A6C5-53AA2AE956D9}" destId="{3B2710AB-72EE-44C2-8EE5-E65EF6CEC8CC}" srcOrd="2" destOrd="0" presId="urn:microsoft.com/office/officeart/2018/2/layout/IconVerticalSolidList"/>
    <dgm:cxn modelId="{8F2E6B53-823A-4CC6-AC48-90345EAE7A3E}" type="presParOf" srcId="{028FCAE2-3EE9-4092-A6C5-53AA2AE956D9}" destId="{AC501835-41C3-4BA2-9695-AD37E90F7871}" srcOrd="3" destOrd="0" presId="urn:microsoft.com/office/officeart/2018/2/layout/IconVerticalSolidList"/>
    <dgm:cxn modelId="{71FA4ADA-F599-4B49-B3C2-9DC269CDC08F}" type="presParOf" srcId="{66CAD13B-BA93-464F-9718-D225B769380D}" destId="{BF5772C5-50E9-4F79-895F-C33ABEADD3E0}" srcOrd="7" destOrd="0" presId="urn:microsoft.com/office/officeart/2018/2/layout/IconVerticalSolidList"/>
    <dgm:cxn modelId="{B65F11F3-AA75-4ABC-89C1-2EE818C20A31}" type="presParOf" srcId="{66CAD13B-BA93-464F-9718-D225B769380D}" destId="{9CF32566-5FF2-4FA2-86A0-84034F4273DD}" srcOrd="8" destOrd="0" presId="urn:microsoft.com/office/officeart/2018/2/layout/IconVerticalSolidList"/>
    <dgm:cxn modelId="{301C4137-85AE-4738-9D83-6C1083B2FE95}" type="presParOf" srcId="{9CF32566-5FF2-4FA2-86A0-84034F4273DD}" destId="{1833DBEE-2D4C-4F28-8566-EACE65136F6A}" srcOrd="0" destOrd="0" presId="urn:microsoft.com/office/officeart/2018/2/layout/IconVerticalSolidList"/>
    <dgm:cxn modelId="{526F921C-6D59-4216-97A6-0AE1AB63EF45}" type="presParOf" srcId="{9CF32566-5FF2-4FA2-86A0-84034F4273DD}" destId="{3FE62084-9CB0-47D0-9100-192E5806F566}" srcOrd="1" destOrd="0" presId="urn:microsoft.com/office/officeart/2018/2/layout/IconVerticalSolidList"/>
    <dgm:cxn modelId="{49BCD9D2-3087-4B6A-9465-F53681D2DBF4}" type="presParOf" srcId="{9CF32566-5FF2-4FA2-86A0-84034F4273DD}" destId="{CE07F083-A374-48F9-9BE0-AAC28E98E42F}" srcOrd="2" destOrd="0" presId="urn:microsoft.com/office/officeart/2018/2/layout/IconVerticalSolidList"/>
    <dgm:cxn modelId="{1DEDA97D-4EF5-41EA-A4BE-219D1028796B}" type="presParOf" srcId="{9CF32566-5FF2-4FA2-86A0-84034F4273DD}" destId="{9860877C-C7DC-409E-9F3E-F8460B89CD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D15A9-4DEE-4A6E-ADB4-19EEBA41BC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39C89E-5C48-425D-80CD-B7969F4787EB}">
      <dgm:prSet/>
      <dgm:spPr/>
      <dgm:t>
        <a:bodyPr/>
        <a:lstStyle/>
        <a:p>
          <a:pPr>
            <a:lnSpc>
              <a:spcPct val="100000"/>
            </a:lnSpc>
          </a:pPr>
          <a:r>
            <a:rPr lang="en-US" dirty="0"/>
            <a:t>Big Data</a:t>
          </a:r>
        </a:p>
      </dgm:t>
    </dgm:pt>
    <dgm:pt modelId="{91E0B1CF-5A87-4961-9192-2E4B85D38A33}" type="parTrans" cxnId="{5B81CA54-DF46-4078-9FD0-60F145B7F3C7}">
      <dgm:prSet/>
      <dgm:spPr/>
      <dgm:t>
        <a:bodyPr/>
        <a:lstStyle/>
        <a:p>
          <a:endParaRPr lang="en-US"/>
        </a:p>
      </dgm:t>
    </dgm:pt>
    <dgm:pt modelId="{6C1029A1-7E3C-4FE8-A680-AAF3394D7B31}" type="sibTrans" cxnId="{5B81CA54-DF46-4078-9FD0-60F145B7F3C7}">
      <dgm:prSet/>
      <dgm:spPr/>
      <dgm:t>
        <a:bodyPr/>
        <a:lstStyle/>
        <a:p>
          <a:endParaRPr lang="en-US"/>
        </a:p>
      </dgm:t>
    </dgm:pt>
    <dgm:pt modelId="{5500E7AA-922A-4C42-A9D1-25A7C8C6EBEE}">
      <dgm:prSet/>
      <dgm:spPr/>
      <dgm:t>
        <a:bodyPr/>
        <a:lstStyle/>
        <a:p>
          <a:pPr>
            <a:lnSpc>
              <a:spcPct val="100000"/>
            </a:lnSpc>
          </a:pPr>
          <a:r>
            <a:rPr lang="en-US"/>
            <a:t>Hardware</a:t>
          </a:r>
        </a:p>
      </dgm:t>
    </dgm:pt>
    <dgm:pt modelId="{9B7272E4-28C5-46E3-8FF4-7A45DBA3BA49}" type="parTrans" cxnId="{683FFE44-3880-4572-A1B4-9C398B95FC74}">
      <dgm:prSet/>
      <dgm:spPr/>
      <dgm:t>
        <a:bodyPr/>
        <a:lstStyle/>
        <a:p>
          <a:endParaRPr lang="en-US"/>
        </a:p>
      </dgm:t>
    </dgm:pt>
    <dgm:pt modelId="{A07230B1-9DB2-4C26-9F74-E1040E701B96}" type="sibTrans" cxnId="{683FFE44-3880-4572-A1B4-9C398B95FC74}">
      <dgm:prSet/>
      <dgm:spPr/>
      <dgm:t>
        <a:bodyPr/>
        <a:lstStyle/>
        <a:p>
          <a:endParaRPr lang="en-US"/>
        </a:p>
      </dgm:t>
    </dgm:pt>
    <dgm:pt modelId="{BDDBC0D7-65B6-44F8-837F-A34F69115617}">
      <dgm:prSet/>
      <dgm:spPr/>
      <dgm:t>
        <a:bodyPr/>
        <a:lstStyle/>
        <a:p>
          <a:pPr>
            <a:lnSpc>
              <a:spcPct val="100000"/>
            </a:lnSpc>
          </a:pPr>
          <a:r>
            <a:rPr lang="en-US"/>
            <a:t>Software</a:t>
          </a:r>
          <a:br>
            <a:rPr lang="en-US"/>
          </a:br>
          <a:endParaRPr lang="en-US"/>
        </a:p>
      </dgm:t>
    </dgm:pt>
    <dgm:pt modelId="{5F36C26B-2361-4E11-AE89-63125527FFE1}" type="parTrans" cxnId="{B9E9782A-A968-44CE-B51E-05236B9806A4}">
      <dgm:prSet/>
      <dgm:spPr/>
      <dgm:t>
        <a:bodyPr/>
        <a:lstStyle/>
        <a:p>
          <a:endParaRPr lang="en-US"/>
        </a:p>
      </dgm:t>
    </dgm:pt>
    <dgm:pt modelId="{03819805-8BAD-4A20-850C-76D911DCEEFC}" type="sibTrans" cxnId="{B9E9782A-A968-44CE-B51E-05236B9806A4}">
      <dgm:prSet/>
      <dgm:spPr/>
      <dgm:t>
        <a:bodyPr/>
        <a:lstStyle/>
        <a:p>
          <a:endParaRPr lang="en-US"/>
        </a:p>
      </dgm:t>
    </dgm:pt>
    <dgm:pt modelId="{6FF4196A-3CA6-4277-B538-93287F527897}" type="pres">
      <dgm:prSet presAssocID="{363D15A9-4DEE-4A6E-ADB4-19EEBA41BC91}" presName="root" presStyleCnt="0">
        <dgm:presLayoutVars>
          <dgm:dir/>
          <dgm:resizeHandles val="exact"/>
        </dgm:presLayoutVars>
      </dgm:prSet>
      <dgm:spPr/>
    </dgm:pt>
    <dgm:pt modelId="{C82AA596-6200-4563-BC67-DB470471FAD0}" type="pres">
      <dgm:prSet presAssocID="{EA39C89E-5C48-425D-80CD-B7969F4787EB}" presName="compNode" presStyleCnt="0"/>
      <dgm:spPr/>
    </dgm:pt>
    <dgm:pt modelId="{D72D3872-8A0D-4E35-AE18-0EA3A36D08D2}" type="pres">
      <dgm:prSet presAssocID="{EA39C89E-5C48-425D-80CD-B7969F4787EB}" presName="bgRect" presStyleLbl="bgShp" presStyleIdx="0" presStyleCnt="3"/>
      <dgm:spPr/>
    </dgm:pt>
    <dgm:pt modelId="{CDF0AAB9-BA0D-430D-8EAC-541F38E21E59}" type="pres">
      <dgm:prSet presAssocID="{EA39C89E-5C48-425D-80CD-B7969F4787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B1C667C-2001-4C21-A6C2-480BED05256D}" type="pres">
      <dgm:prSet presAssocID="{EA39C89E-5C48-425D-80CD-B7969F4787EB}" presName="spaceRect" presStyleCnt="0"/>
      <dgm:spPr/>
    </dgm:pt>
    <dgm:pt modelId="{903365E3-B428-4719-8388-7DEF382805AC}" type="pres">
      <dgm:prSet presAssocID="{EA39C89E-5C48-425D-80CD-B7969F4787EB}" presName="parTx" presStyleLbl="revTx" presStyleIdx="0" presStyleCnt="3">
        <dgm:presLayoutVars>
          <dgm:chMax val="0"/>
          <dgm:chPref val="0"/>
        </dgm:presLayoutVars>
      </dgm:prSet>
      <dgm:spPr/>
    </dgm:pt>
    <dgm:pt modelId="{89572D06-A3EA-4F1A-89D7-34B5E97BF610}" type="pres">
      <dgm:prSet presAssocID="{6C1029A1-7E3C-4FE8-A680-AAF3394D7B31}" presName="sibTrans" presStyleCnt="0"/>
      <dgm:spPr/>
    </dgm:pt>
    <dgm:pt modelId="{81506D44-43D1-413B-B0B1-BCC4EB1089F4}" type="pres">
      <dgm:prSet presAssocID="{5500E7AA-922A-4C42-A9D1-25A7C8C6EBEE}" presName="compNode" presStyleCnt="0"/>
      <dgm:spPr/>
    </dgm:pt>
    <dgm:pt modelId="{140BB913-0777-43FC-9DF9-C6F30CE790F4}" type="pres">
      <dgm:prSet presAssocID="{5500E7AA-922A-4C42-A9D1-25A7C8C6EBEE}" presName="bgRect" presStyleLbl="bgShp" presStyleIdx="1" presStyleCnt="3"/>
      <dgm:spPr/>
    </dgm:pt>
    <dgm:pt modelId="{1F7CA644-C5A6-4C17-B3AB-7FBE718282F8}" type="pres">
      <dgm:prSet presAssocID="{5500E7AA-922A-4C42-A9D1-25A7C8C6EB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7F24651-5143-45AF-B05D-FD348414E614}" type="pres">
      <dgm:prSet presAssocID="{5500E7AA-922A-4C42-A9D1-25A7C8C6EBEE}" presName="spaceRect" presStyleCnt="0"/>
      <dgm:spPr/>
    </dgm:pt>
    <dgm:pt modelId="{9D158210-B85D-41FB-B113-3E9A8D785E6F}" type="pres">
      <dgm:prSet presAssocID="{5500E7AA-922A-4C42-A9D1-25A7C8C6EBEE}" presName="parTx" presStyleLbl="revTx" presStyleIdx="1" presStyleCnt="3">
        <dgm:presLayoutVars>
          <dgm:chMax val="0"/>
          <dgm:chPref val="0"/>
        </dgm:presLayoutVars>
      </dgm:prSet>
      <dgm:spPr/>
    </dgm:pt>
    <dgm:pt modelId="{86BE6C36-E5BF-4DA6-864D-E18407619D50}" type="pres">
      <dgm:prSet presAssocID="{A07230B1-9DB2-4C26-9F74-E1040E701B96}" presName="sibTrans" presStyleCnt="0"/>
      <dgm:spPr/>
    </dgm:pt>
    <dgm:pt modelId="{5602595A-7D33-4198-91A6-AEB3DAAFBA44}" type="pres">
      <dgm:prSet presAssocID="{BDDBC0D7-65B6-44F8-837F-A34F69115617}" presName="compNode" presStyleCnt="0"/>
      <dgm:spPr/>
    </dgm:pt>
    <dgm:pt modelId="{809830DE-C45C-4246-97E4-63AB4A394F30}" type="pres">
      <dgm:prSet presAssocID="{BDDBC0D7-65B6-44F8-837F-A34F69115617}" presName="bgRect" presStyleLbl="bgShp" presStyleIdx="2" presStyleCnt="3"/>
      <dgm:spPr/>
    </dgm:pt>
    <dgm:pt modelId="{691512DC-4B4A-4208-BB94-9163157630C4}" type="pres">
      <dgm:prSet presAssocID="{BDDBC0D7-65B6-44F8-837F-A34F691156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ternet"/>
        </a:ext>
      </dgm:extLst>
    </dgm:pt>
    <dgm:pt modelId="{F1C780E9-8D17-49EF-8D7E-3919BBAD155F}" type="pres">
      <dgm:prSet presAssocID="{BDDBC0D7-65B6-44F8-837F-A34F69115617}" presName="spaceRect" presStyleCnt="0"/>
      <dgm:spPr/>
    </dgm:pt>
    <dgm:pt modelId="{58D68163-CCA6-4BCB-AACA-D07F11BC0D86}" type="pres">
      <dgm:prSet presAssocID="{BDDBC0D7-65B6-44F8-837F-A34F69115617}" presName="parTx" presStyleLbl="revTx" presStyleIdx="2" presStyleCnt="3">
        <dgm:presLayoutVars>
          <dgm:chMax val="0"/>
          <dgm:chPref val="0"/>
        </dgm:presLayoutVars>
      </dgm:prSet>
      <dgm:spPr/>
    </dgm:pt>
  </dgm:ptLst>
  <dgm:cxnLst>
    <dgm:cxn modelId="{B9E9782A-A968-44CE-B51E-05236B9806A4}" srcId="{363D15A9-4DEE-4A6E-ADB4-19EEBA41BC91}" destId="{BDDBC0D7-65B6-44F8-837F-A34F69115617}" srcOrd="2" destOrd="0" parTransId="{5F36C26B-2361-4E11-AE89-63125527FFE1}" sibTransId="{03819805-8BAD-4A20-850C-76D911DCEEFC}"/>
    <dgm:cxn modelId="{DDF04439-16B5-4ECD-AC03-760ED9F31D26}" type="presOf" srcId="{EA39C89E-5C48-425D-80CD-B7969F4787EB}" destId="{903365E3-B428-4719-8388-7DEF382805AC}" srcOrd="0" destOrd="0" presId="urn:microsoft.com/office/officeart/2018/2/layout/IconVerticalSolidList"/>
    <dgm:cxn modelId="{683FFE44-3880-4572-A1B4-9C398B95FC74}" srcId="{363D15A9-4DEE-4A6E-ADB4-19EEBA41BC91}" destId="{5500E7AA-922A-4C42-A9D1-25A7C8C6EBEE}" srcOrd="1" destOrd="0" parTransId="{9B7272E4-28C5-46E3-8FF4-7A45DBA3BA49}" sibTransId="{A07230B1-9DB2-4C26-9F74-E1040E701B96}"/>
    <dgm:cxn modelId="{5C8F5E54-5DEC-421C-AA0B-34F96237EF71}" type="presOf" srcId="{BDDBC0D7-65B6-44F8-837F-A34F69115617}" destId="{58D68163-CCA6-4BCB-AACA-D07F11BC0D86}" srcOrd="0" destOrd="0" presId="urn:microsoft.com/office/officeart/2018/2/layout/IconVerticalSolidList"/>
    <dgm:cxn modelId="{5B81CA54-DF46-4078-9FD0-60F145B7F3C7}" srcId="{363D15A9-4DEE-4A6E-ADB4-19EEBA41BC91}" destId="{EA39C89E-5C48-425D-80CD-B7969F4787EB}" srcOrd="0" destOrd="0" parTransId="{91E0B1CF-5A87-4961-9192-2E4B85D38A33}" sibTransId="{6C1029A1-7E3C-4FE8-A680-AAF3394D7B31}"/>
    <dgm:cxn modelId="{BDA2D6B0-7F31-4812-9A4D-54A9E3EE42A0}" type="presOf" srcId="{363D15A9-4DEE-4A6E-ADB4-19EEBA41BC91}" destId="{6FF4196A-3CA6-4277-B538-93287F527897}" srcOrd="0" destOrd="0" presId="urn:microsoft.com/office/officeart/2018/2/layout/IconVerticalSolidList"/>
    <dgm:cxn modelId="{7063DEDF-B482-4A67-9508-D11CEF26807F}" type="presOf" srcId="{5500E7AA-922A-4C42-A9D1-25A7C8C6EBEE}" destId="{9D158210-B85D-41FB-B113-3E9A8D785E6F}" srcOrd="0" destOrd="0" presId="urn:microsoft.com/office/officeart/2018/2/layout/IconVerticalSolidList"/>
    <dgm:cxn modelId="{F3E4DFAD-2672-4A42-BF18-A63EE5D95EE5}" type="presParOf" srcId="{6FF4196A-3CA6-4277-B538-93287F527897}" destId="{C82AA596-6200-4563-BC67-DB470471FAD0}" srcOrd="0" destOrd="0" presId="urn:microsoft.com/office/officeart/2018/2/layout/IconVerticalSolidList"/>
    <dgm:cxn modelId="{9D100D6D-E794-4C4D-9532-F2D145E2CCB2}" type="presParOf" srcId="{C82AA596-6200-4563-BC67-DB470471FAD0}" destId="{D72D3872-8A0D-4E35-AE18-0EA3A36D08D2}" srcOrd="0" destOrd="0" presId="urn:microsoft.com/office/officeart/2018/2/layout/IconVerticalSolidList"/>
    <dgm:cxn modelId="{01F912E8-9CF5-40A4-9066-164F9F4586B2}" type="presParOf" srcId="{C82AA596-6200-4563-BC67-DB470471FAD0}" destId="{CDF0AAB9-BA0D-430D-8EAC-541F38E21E59}" srcOrd="1" destOrd="0" presId="urn:microsoft.com/office/officeart/2018/2/layout/IconVerticalSolidList"/>
    <dgm:cxn modelId="{5AAAADFA-91D4-4DBE-AAA5-AD767B16343C}" type="presParOf" srcId="{C82AA596-6200-4563-BC67-DB470471FAD0}" destId="{DB1C667C-2001-4C21-A6C2-480BED05256D}" srcOrd="2" destOrd="0" presId="urn:microsoft.com/office/officeart/2018/2/layout/IconVerticalSolidList"/>
    <dgm:cxn modelId="{846B53A7-BD6B-49A3-B3D4-980FA02245B2}" type="presParOf" srcId="{C82AA596-6200-4563-BC67-DB470471FAD0}" destId="{903365E3-B428-4719-8388-7DEF382805AC}" srcOrd="3" destOrd="0" presId="urn:microsoft.com/office/officeart/2018/2/layout/IconVerticalSolidList"/>
    <dgm:cxn modelId="{584B7790-A09F-40A2-AA35-92DDD54D6FB1}" type="presParOf" srcId="{6FF4196A-3CA6-4277-B538-93287F527897}" destId="{89572D06-A3EA-4F1A-89D7-34B5E97BF610}" srcOrd="1" destOrd="0" presId="urn:microsoft.com/office/officeart/2018/2/layout/IconVerticalSolidList"/>
    <dgm:cxn modelId="{6C149B0C-7EE0-4EDC-990F-80A9FC1D1801}" type="presParOf" srcId="{6FF4196A-3CA6-4277-B538-93287F527897}" destId="{81506D44-43D1-413B-B0B1-BCC4EB1089F4}" srcOrd="2" destOrd="0" presId="urn:microsoft.com/office/officeart/2018/2/layout/IconVerticalSolidList"/>
    <dgm:cxn modelId="{9F1A6FC1-2265-452D-947E-4C72A825D04D}" type="presParOf" srcId="{81506D44-43D1-413B-B0B1-BCC4EB1089F4}" destId="{140BB913-0777-43FC-9DF9-C6F30CE790F4}" srcOrd="0" destOrd="0" presId="urn:microsoft.com/office/officeart/2018/2/layout/IconVerticalSolidList"/>
    <dgm:cxn modelId="{3BAA4812-B421-4BE3-8E99-E95B327CAA98}" type="presParOf" srcId="{81506D44-43D1-413B-B0B1-BCC4EB1089F4}" destId="{1F7CA644-C5A6-4C17-B3AB-7FBE718282F8}" srcOrd="1" destOrd="0" presId="urn:microsoft.com/office/officeart/2018/2/layout/IconVerticalSolidList"/>
    <dgm:cxn modelId="{03FBC98B-7A9A-412D-9FEE-3B0459981B15}" type="presParOf" srcId="{81506D44-43D1-413B-B0B1-BCC4EB1089F4}" destId="{77F24651-5143-45AF-B05D-FD348414E614}" srcOrd="2" destOrd="0" presId="urn:microsoft.com/office/officeart/2018/2/layout/IconVerticalSolidList"/>
    <dgm:cxn modelId="{746EC2E4-A5DE-4C64-AEFF-BE9DE4081F7F}" type="presParOf" srcId="{81506D44-43D1-413B-B0B1-BCC4EB1089F4}" destId="{9D158210-B85D-41FB-B113-3E9A8D785E6F}" srcOrd="3" destOrd="0" presId="urn:microsoft.com/office/officeart/2018/2/layout/IconVerticalSolidList"/>
    <dgm:cxn modelId="{7661A21B-C5EF-4E3E-9D71-A563027EF541}" type="presParOf" srcId="{6FF4196A-3CA6-4277-B538-93287F527897}" destId="{86BE6C36-E5BF-4DA6-864D-E18407619D50}" srcOrd="3" destOrd="0" presId="urn:microsoft.com/office/officeart/2018/2/layout/IconVerticalSolidList"/>
    <dgm:cxn modelId="{F81D27E9-5034-4CF8-B6D0-E4B4487D227F}" type="presParOf" srcId="{6FF4196A-3CA6-4277-B538-93287F527897}" destId="{5602595A-7D33-4198-91A6-AEB3DAAFBA44}" srcOrd="4" destOrd="0" presId="urn:microsoft.com/office/officeart/2018/2/layout/IconVerticalSolidList"/>
    <dgm:cxn modelId="{D9051D6C-8AA1-42BB-BDD6-8D93E2A13DBE}" type="presParOf" srcId="{5602595A-7D33-4198-91A6-AEB3DAAFBA44}" destId="{809830DE-C45C-4246-97E4-63AB4A394F30}" srcOrd="0" destOrd="0" presId="urn:microsoft.com/office/officeart/2018/2/layout/IconVerticalSolidList"/>
    <dgm:cxn modelId="{43D08F6B-6A2A-4F96-BEC4-5CB59177A02A}" type="presParOf" srcId="{5602595A-7D33-4198-91A6-AEB3DAAFBA44}" destId="{691512DC-4B4A-4208-BB94-9163157630C4}" srcOrd="1" destOrd="0" presId="urn:microsoft.com/office/officeart/2018/2/layout/IconVerticalSolidList"/>
    <dgm:cxn modelId="{9132B2CC-A191-4D90-9327-AA9DF148DE10}" type="presParOf" srcId="{5602595A-7D33-4198-91A6-AEB3DAAFBA44}" destId="{F1C780E9-8D17-49EF-8D7E-3919BBAD155F}" srcOrd="2" destOrd="0" presId="urn:microsoft.com/office/officeart/2018/2/layout/IconVerticalSolidList"/>
    <dgm:cxn modelId="{7CA31C03-9E0E-49D5-B092-865387323586}" type="presParOf" srcId="{5602595A-7D33-4198-91A6-AEB3DAAFBA44}" destId="{58D68163-CCA6-4BCB-AACA-D07F11BC0D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E7308-D4A8-46FC-A020-7035EF357745}">
      <dsp:nvSpPr>
        <dsp:cNvPr id="0" name=""/>
        <dsp:cNvSpPr/>
      </dsp:nvSpPr>
      <dsp:spPr>
        <a:xfrm>
          <a:off x="0" y="0"/>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7BD47F1-5488-40F2-A317-CDE3563936B1}">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EB5034-26B7-4FCD-A14A-BACAE524629A}">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History of Deep Learning</a:t>
          </a:r>
        </a:p>
      </dsp:txBody>
      <dsp:txXfrm>
        <a:off x="1131174" y="4597"/>
        <a:ext cx="5382429" cy="979371"/>
      </dsp:txXfrm>
    </dsp:sp>
    <dsp:sp modelId="{2F4F0939-38D3-4288-8822-AF318627F48C}">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525EA6E-B897-405D-A8D0-864DED9E52D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3431ECB-AD47-45F3-AED8-82132839E640}">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Why the hype now?</a:t>
          </a:r>
        </a:p>
      </dsp:txBody>
      <dsp:txXfrm>
        <a:off x="1131174" y="1228812"/>
        <a:ext cx="5382429" cy="979371"/>
      </dsp:txXfrm>
    </dsp:sp>
    <dsp:sp modelId="{6A3B1328-6781-4710-A21D-8135AA87BE9D}">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17444E9-4C9D-49C5-B7BA-30D97DBF12F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B9B74F-5FEE-47E6-BF7C-4A99E1E76534}">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The power of Deep Learning</a:t>
          </a:r>
        </a:p>
      </dsp:txBody>
      <dsp:txXfrm>
        <a:off x="1131174" y="2453027"/>
        <a:ext cx="5382429" cy="979371"/>
      </dsp:txXfrm>
    </dsp:sp>
    <dsp:sp modelId="{7E017E1E-7026-4960-A322-846E18EC73D1}">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6AF3A8-AD43-4F2F-8B33-CD3319A783E8}">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C501835-41C3-4BA2-9695-AD37E90F787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Algorithm at the heart of Deep Learning</a:t>
          </a:r>
        </a:p>
      </dsp:txBody>
      <dsp:txXfrm>
        <a:off x="1131174" y="3677241"/>
        <a:ext cx="5382429" cy="979371"/>
      </dsp:txXfrm>
    </dsp:sp>
    <dsp:sp modelId="{1833DBEE-2D4C-4F28-8566-EACE65136F6A}">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FE62084-9CB0-47D0-9100-192E5806F566}">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860877C-C7DC-409E-9F3E-F8460B89CD81}">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Code</a:t>
          </a:r>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D3872-8A0D-4E35-AE18-0EA3A36D08D2}">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0AAB9-BA0D-430D-8EAC-541F38E21E5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365E3-B428-4719-8388-7DEF382805AC}">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dirty="0"/>
            <a:t>Big Data</a:t>
          </a:r>
        </a:p>
      </dsp:txBody>
      <dsp:txXfrm>
        <a:off x="1941716" y="718"/>
        <a:ext cx="4571887" cy="1681139"/>
      </dsp:txXfrm>
    </dsp:sp>
    <dsp:sp modelId="{140BB913-0777-43FC-9DF9-C6F30CE790F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7CA644-C5A6-4C17-B3AB-7FBE718282F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58210-B85D-41FB-B113-3E9A8D785E6F}">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a:t>Hardware</a:t>
          </a:r>
        </a:p>
      </dsp:txBody>
      <dsp:txXfrm>
        <a:off x="1941716" y="2102143"/>
        <a:ext cx="4571887" cy="1681139"/>
      </dsp:txXfrm>
    </dsp:sp>
    <dsp:sp modelId="{809830DE-C45C-4246-97E4-63AB4A394F30}">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512DC-4B4A-4208-BB94-9163157630C4}">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68163-CCA6-4BCB-AACA-D07F11BC0D8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a:t>Software</a:t>
          </a:r>
          <a:br>
            <a:rPr lang="en-US" sz="2500" kern="1200"/>
          </a:br>
          <a:endParaRPr lang="en-US" sz="2500" kern="120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D63-C523-4C5D-86AC-10EAD899E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300EB1-E902-4108-AB4F-D621B68D1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DF17A-CA40-4794-A184-0B39F36C2DFF}"/>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5" name="Footer Placeholder 4">
            <a:extLst>
              <a:ext uri="{FF2B5EF4-FFF2-40B4-BE49-F238E27FC236}">
                <a16:creationId xmlns:a16="http://schemas.microsoft.com/office/drawing/2014/main" id="{EF834932-F053-4257-A337-74C5B8787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E1F32-8332-4DCA-8751-DC0E1CB3B13D}"/>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126363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297F-2CC1-43A6-9CF4-A9CAC43C6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1D355A-0EF4-4C68-BCB7-574EDAB981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D8BC6-05E7-491B-B56F-C29D39F452DD}"/>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5" name="Footer Placeholder 4">
            <a:extLst>
              <a:ext uri="{FF2B5EF4-FFF2-40B4-BE49-F238E27FC236}">
                <a16:creationId xmlns:a16="http://schemas.microsoft.com/office/drawing/2014/main" id="{3C75BB69-1121-4F50-9032-BE092DF1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A50C1-B55B-47C6-BC3F-97EA2E34D82B}"/>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116026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C25C13-C6E0-4FCD-9F70-930EE121A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A9A93-6D60-4B0E-96E8-1577EB14D9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F8580-FAF9-4BE2-B930-DFCDEA79306F}"/>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5" name="Footer Placeholder 4">
            <a:extLst>
              <a:ext uri="{FF2B5EF4-FFF2-40B4-BE49-F238E27FC236}">
                <a16:creationId xmlns:a16="http://schemas.microsoft.com/office/drawing/2014/main" id="{F653169C-A0F4-40EF-9825-57DD31116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C736F-23A1-442F-9714-6A06EFCB1C9F}"/>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120005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134D-9099-4862-A56F-E595BA9D6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66B2D9-6285-4487-9BE3-A5D92A0A94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C1EF2-3192-4ED1-ACA3-52000939A800}"/>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5" name="Footer Placeholder 4">
            <a:extLst>
              <a:ext uri="{FF2B5EF4-FFF2-40B4-BE49-F238E27FC236}">
                <a16:creationId xmlns:a16="http://schemas.microsoft.com/office/drawing/2014/main" id="{8231CE66-EC33-4B14-BC59-0B2AD1836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AC044-D099-496C-93B3-53D0716489A1}"/>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93318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238A-58EC-40CC-AD3E-EB238527C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F5566E-A00A-47F8-858A-DFF2A11A4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6006A4-361D-42B0-BBB1-19C1F873194C}"/>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5" name="Footer Placeholder 4">
            <a:extLst>
              <a:ext uri="{FF2B5EF4-FFF2-40B4-BE49-F238E27FC236}">
                <a16:creationId xmlns:a16="http://schemas.microsoft.com/office/drawing/2014/main" id="{921D659A-24AF-4785-9D78-12A24300F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8D364-BD6D-4B62-A891-7F4F57000E51}"/>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401882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D4E0-A98F-480B-8B2E-5B7B78D0D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23DE2-83DB-4BD1-B369-D96365BE2C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48658-B01E-4E37-BDBC-7738DDDCC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312AD-0881-44C6-978C-155E85DDC2E4}"/>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6" name="Footer Placeholder 5">
            <a:extLst>
              <a:ext uri="{FF2B5EF4-FFF2-40B4-BE49-F238E27FC236}">
                <a16:creationId xmlns:a16="http://schemas.microsoft.com/office/drawing/2014/main" id="{20089531-8663-4FA5-8BC3-8C3F7F67F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73225-8A1B-410A-A085-F234EA7D9001}"/>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39374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90BD-4FEC-411E-BB1D-23C829124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52001F-5691-4A74-B300-E3A5A003C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C1B787-9320-4AA5-AE30-34C8D53DE9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1CCA6-F03E-4C73-A48F-B886644C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EE5444-606E-4BC4-8CA1-07D201A3AB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78851-F785-4DE4-B736-97CF61480E08}"/>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8" name="Footer Placeholder 7">
            <a:extLst>
              <a:ext uri="{FF2B5EF4-FFF2-40B4-BE49-F238E27FC236}">
                <a16:creationId xmlns:a16="http://schemas.microsoft.com/office/drawing/2014/main" id="{77F636F8-5664-4535-96B2-0C26DEC4A3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62A2E-5CA8-46CB-9F1E-6994564F1F13}"/>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289394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BECE-37E5-45FC-9DC6-41155DE45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730B1-B653-4D45-A087-8F7A3387AE2C}"/>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4" name="Footer Placeholder 3">
            <a:extLst>
              <a:ext uri="{FF2B5EF4-FFF2-40B4-BE49-F238E27FC236}">
                <a16:creationId xmlns:a16="http://schemas.microsoft.com/office/drawing/2014/main" id="{29320AA9-2992-4794-914A-62CF19FC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819AD0-08DE-4D2E-B2E4-B61A5D5A1BD2}"/>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180550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7EC56-D420-42EE-A309-122470E4CEDA}"/>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3" name="Footer Placeholder 2">
            <a:extLst>
              <a:ext uri="{FF2B5EF4-FFF2-40B4-BE49-F238E27FC236}">
                <a16:creationId xmlns:a16="http://schemas.microsoft.com/office/drawing/2014/main" id="{FC708510-5326-45EC-BD00-9F1BCCA08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BB3BB-967B-45F7-9D56-FBB8FB915FD1}"/>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239486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9705-81DF-4A77-95C0-0D393E89D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F1439E-6EAE-4E59-9F42-DD6EBBA19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4440D-1263-40EA-9D4A-BADFE885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92B617-F222-4A2E-AE7B-2C3E8DFC1AFF}"/>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6" name="Footer Placeholder 5">
            <a:extLst>
              <a:ext uri="{FF2B5EF4-FFF2-40B4-BE49-F238E27FC236}">
                <a16:creationId xmlns:a16="http://schemas.microsoft.com/office/drawing/2014/main" id="{56F3E03B-38FA-4EF2-9729-6E33ACD54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099ED-60BF-4642-85AE-B856A97A87F4}"/>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413022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DCA2-60C0-4071-B8D7-CBF742D61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AA98F3-C61D-4B0F-9FD3-82802A5C5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015D65-5597-49CA-BCAA-1989F42B5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ED3EEF-D039-4F41-ADCB-CB5825BA421D}"/>
              </a:ext>
            </a:extLst>
          </p:cNvPr>
          <p:cNvSpPr>
            <a:spLocks noGrp="1"/>
          </p:cNvSpPr>
          <p:nvPr>
            <p:ph type="dt" sz="half" idx="10"/>
          </p:nvPr>
        </p:nvSpPr>
        <p:spPr/>
        <p:txBody>
          <a:bodyPr/>
          <a:lstStyle/>
          <a:p>
            <a:fld id="{1A890D9F-79A6-48C2-AA3A-0D296C0C8B2A}" type="datetimeFigureOut">
              <a:rPr lang="en-US" smtClean="0"/>
              <a:t>4/3/2019</a:t>
            </a:fld>
            <a:endParaRPr lang="en-US"/>
          </a:p>
        </p:txBody>
      </p:sp>
      <p:sp>
        <p:nvSpPr>
          <p:cNvPr id="6" name="Footer Placeholder 5">
            <a:extLst>
              <a:ext uri="{FF2B5EF4-FFF2-40B4-BE49-F238E27FC236}">
                <a16:creationId xmlns:a16="http://schemas.microsoft.com/office/drawing/2014/main" id="{F2CCD4A9-FC59-4963-AA09-44AFD98DB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FD0E8-062D-48CC-B82E-D27307661810}"/>
              </a:ext>
            </a:extLst>
          </p:cNvPr>
          <p:cNvSpPr>
            <a:spLocks noGrp="1"/>
          </p:cNvSpPr>
          <p:nvPr>
            <p:ph type="sldNum" sz="quarter" idx="12"/>
          </p:nvPr>
        </p:nvSpPr>
        <p:spPr/>
        <p:txBody>
          <a:bodyPr/>
          <a:lstStyle/>
          <a:p>
            <a:fld id="{AE39C086-C9CD-4E83-BEE6-6A2CFF3AD1D8}" type="slidenum">
              <a:rPr lang="en-US" smtClean="0"/>
              <a:t>‹#›</a:t>
            </a:fld>
            <a:endParaRPr lang="en-US"/>
          </a:p>
        </p:txBody>
      </p:sp>
    </p:spTree>
    <p:extLst>
      <p:ext uri="{BB962C8B-B14F-4D97-AF65-F5344CB8AC3E}">
        <p14:creationId xmlns:p14="http://schemas.microsoft.com/office/powerpoint/2010/main" val="402631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7E5E1-004D-4E02-8ED7-079DDFFE2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126F92-97C4-4205-AC2B-13E1E6B94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88ECD-A2FC-4C46-B6AA-AB27C08EF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90D9F-79A6-48C2-AA3A-0D296C0C8B2A}" type="datetimeFigureOut">
              <a:rPr lang="en-US" smtClean="0"/>
              <a:t>4/3/2019</a:t>
            </a:fld>
            <a:endParaRPr lang="en-US"/>
          </a:p>
        </p:txBody>
      </p:sp>
      <p:sp>
        <p:nvSpPr>
          <p:cNvPr id="5" name="Footer Placeholder 4">
            <a:extLst>
              <a:ext uri="{FF2B5EF4-FFF2-40B4-BE49-F238E27FC236}">
                <a16:creationId xmlns:a16="http://schemas.microsoft.com/office/drawing/2014/main" id="{0106A845-52C7-492F-8C6B-A4283D647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88E2D1-E272-41A3-AD95-136F5A2FA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9C086-C9CD-4E83-BEE6-6A2CFF3AD1D8}" type="slidenum">
              <a:rPr lang="en-US" smtClean="0"/>
              <a:t>‹#›</a:t>
            </a:fld>
            <a:endParaRPr lang="en-US"/>
          </a:p>
        </p:txBody>
      </p:sp>
    </p:spTree>
    <p:extLst>
      <p:ext uri="{BB962C8B-B14F-4D97-AF65-F5344CB8AC3E}">
        <p14:creationId xmlns:p14="http://schemas.microsoft.com/office/powerpoint/2010/main" val="399096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C9940-6B2F-4B83-BE7D-9D5612380834}"/>
              </a:ext>
            </a:extLst>
          </p:cNvPr>
          <p:cNvSpPr>
            <a:spLocks noGrp="1"/>
          </p:cNvSpPr>
          <p:nvPr>
            <p:ph type="ctrTitle"/>
          </p:nvPr>
        </p:nvSpPr>
        <p:spPr>
          <a:xfrm>
            <a:off x="1524000" y="1122362"/>
            <a:ext cx="9144000" cy="2840037"/>
          </a:xfrm>
        </p:spPr>
        <p:txBody>
          <a:bodyPr>
            <a:normAutofit/>
          </a:bodyPr>
          <a:lstStyle/>
          <a:p>
            <a:r>
              <a:rPr lang="en-US" sz="5800" dirty="0"/>
              <a:t>INTRODUCTION TO DEEP LEARNING</a:t>
            </a:r>
          </a:p>
        </p:txBody>
      </p:sp>
      <p:sp>
        <p:nvSpPr>
          <p:cNvPr id="3" name="Subtitle 2">
            <a:extLst>
              <a:ext uri="{FF2B5EF4-FFF2-40B4-BE49-F238E27FC236}">
                <a16:creationId xmlns:a16="http://schemas.microsoft.com/office/drawing/2014/main" id="{5E6B3A65-1083-4C83-B8EC-FD8EDF06C824}"/>
              </a:ext>
            </a:extLst>
          </p:cNvPr>
          <p:cNvSpPr>
            <a:spLocks noGrp="1"/>
          </p:cNvSpPr>
          <p:nvPr>
            <p:ph type="subTitle" idx="1"/>
          </p:nvPr>
        </p:nvSpPr>
        <p:spPr>
          <a:xfrm>
            <a:off x="1812051" y="4617640"/>
            <a:ext cx="9144000" cy="1600818"/>
          </a:xfrm>
        </p:spPr>
        <p:txBody>
          <a:bodyPr>
            <a:normAutofit/>
          </a:bodyPr>
          <a:lstStyle/>
          <a:p>
            <a:r>
              <a:rPr lang="en-US" dirty="0">
                <a:solidFill>
                  <a:schemeClr val="accent1"/>
                </a:solidFill>
              </a:rPr>
              <a:t>Fulfilled as part </a:t>
            </a:r>
            <a:r>
              <a:rPr lang="en-US">
                <a:solidFill>
                  <a:schemeClr val="accent1"/>
                </a:solidFill>
              </a:rPr>
              <a:t>of workshop </a:t>
            </a:r>
            <a:r>
              <a:rPr lang="en-US" dirty="0">
                <a:solidFill>
                  <a:schemeClr val="accent1"/>
                </a:solidFill>
              </a:rPr>
              <a:t>on Machine Learning and Artificial Intelligence at Raghu Engineering College, February 2019</a:t>
            </a:r>
          </a:p>
        </p:txBody>
      </p:sp>
      <p:cxnSp>
        <p:nvCxnSpPr>
          <p:cNvPr id="19" name="Straight Connector 18">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858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1038-8FD4-4292-BD78-2EF0F2B6F1D2}"/>
              </a:ext>
            </a:extLst>
          </p:cNvPr>
          <p:cNvSpPr>
            <a:spLocks noGrp="1"/>
          </p:cNvSpPr>
          <p:nvPr>
            <p:ph type="title"/>
          </p:nvPr>
        </p:nvSpPr>
        <p:spPr/>
        <p:txBody>
          <a:bodyPr/>
          <a:lstStyle/>
          <a:p>
            <a:r>
              <a:rPr lang="en-US" dirty="0"/>
              <a:t>Loss Function</a:t>
            </a:r>
          </a:p>
        </p:txBody>
      </p:sp>
      <p:pic>
        <p:nvPicPr>
          <p:cNvPr id="4" name="Picture 3" descr="A picture containing sky&#10;&#10;Description generated with high confidence">
            <a:extLst>
              <a:ext uri="{FF2B5EF4-FFF2-40B4-BE49-F238E27FC236}">
                <a16:creationId xmlns:a16="http://schemas.microsoft.com/office/drawing/2014/main" id="{F122B8F9-E117-42E4-8581-9F09CDF0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92" y="1567541"/>
            <a:ext cx="9699798" cy="4823927"/>
          </a:xfrm>
          <a:prstGeom prst="rect">
            <a:avLst/>
          </a:prstGeom>
        </p:spPr>
      </p:pic>
    </p:spTree>
    <p:extLst>
      <p:ext uri="{BB962C8B-B14F-4D97-AF65-F5344CB8AC3E}">
        <p14:creationId xmlns:p14="http://schemas.microsoft.com/office/powerpoint/2010/main" val="360832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B38F86-372D-4F90-A3C3-5B2B1D22ACA8}"/>
              </a:ext>
            </a:extLst>
          </p:cNvPr>
          <p:cNvSpPr>
            <a:spLocks noGrp="1"/>
          </p:cNvSpPr>
          <p:nvPr>
            <p:ph type="title"/>
          </p:nvPr>
        </p:nvSpPr>
        <p:spPr>
          <a:xfrm>
            <a:off x="1028700" y="190501"/>
            <a:ext cx="2886075" cy="2486024"/>
          </a:xfrm>
          <a:noFill/>
        </p:spPr>
        <p:txBody>
          <a:bodyPr anchor="ctr">
            <a:normAutofit/>
          </a:bodyPr>
          <a:lstStyle/>
          <a:p>
            <a:pPr algn="ctr"/>
            <a:r>
              <a:rPr lang="en-US" sz="3600">
                <a:solidFill>
                  <a:schemeClr val="bg1"/>
                </a:solidFill>
              </a:rPr>
              <a:t>Gradient Descent</a:t>
            </a:r>
          </a:p>
        </p:txBody>
      </p:sp>
      <p:pic>
        <p:nvPicPr>
          <p:cNvPr id="4" name="Picture 3" descr="A close up of a logo&#10;&#10;Description generated with very high confidence">
            <a:extLst>
              <a:ext uri="{FF2B5EF4-FFF2-40B4-BE49-F238E27FC236}">
                <a16:creationId xmlns:a16="http://schemas.microsoft.com/office/drawing/2014/main" id="{33309216-E929-4EC4-BCD9-FCDD241D7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952" y="821775"/>
            <a:ext cx="7150942" cy="4608642"/>
          </a:xfrm>
          <a:prstGeom prst="rect">
            <a:avLst/>
          </a:prstGeom>
        </p:spPr>
      </p:pic>
    </p:spTree>
    <p:extLst>
      <p:ext uri="{BB962C8B-B14F-4D97-AF65-F5344CB8AC3E}">
        <p14:creationId xmlns:p14="http://schemas.microsoft.com/office/powerpoint/2010/main" val="309233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1F0CA3-EC30-427C-AC60-EA9E3F341B2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Forward Propagation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586AAAF6-0648-471F-BD6D-DAECBB1B2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9132" y="2509911"/>
            <a:ext cx="7138637" cy="3997637"/>
          </a:xfrm>
          <a:prstGeom prst="rect">
            <a:avLst/>
          </a:prstGeom>
        </p:spPr>
      </p:pic>
    </p:spTree>
    <p:extLst>
      <p:ext uri="{BB962C8B-B14F-4D97-AF65-F5344CB8AC3E}">
        <p14:creationId xmlns:p14="http://schemas.microsoft.com/office/powerpoint/2010/main" val="144305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F21C6-1ED2-45A1-9397-64AC6DFA27A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Backpropagation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text on a white background&#10;&#10;Description automatically generated">
            <a:extLst>
              <a:ext uri="{FF2B5EF4-FFF2-40B4-BE49-F238E27FC236}">
                <a16:creationId xmlns:a16="http://schemas.microsoft.com/office/drawing/2014/main" id="{9B0D54AF-C071-4256-A487-95C80B6E8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9132" y="2509911"/>
            <a:ext cx="7138637" cy="3997637"/>
          </a:xfrm>
          <a:prstGeom prst="rect">
            <a:avLst/>
          </a:prstGeom>
        </p:spPr>
      </p:pic>
    </p:spTree>
    <p:extLst>
      <p:ext uri="{BB962C8B-B14F-4D97-AF65-F5344CB8AC3E}">
        <p14:creationId xmlns:p14="http://schemas.microsoft.com/office/powerpoint/2010/main" val="117710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7642-C62A-4616-9507-7F14B3BA048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Representation Learning</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picture containing red&#10;&#10;Description automatically generated">
            <a:extLst>
              <a:ext uri="{FF2B5EF4-FFF2-40B4-BE49-F238E27FC236}">
                <a16:creationId xmlns:a16="http://schemas.microsoft.com/office/drawing/2014/main" id="{B7C2A9B0-7272-44E5-8CFA-6F53DEE09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026" y="2411527"/>
            <a:ext cx="7810269" cy="4458048"/>
          </a:xfrm>
          <a:prstGeom prst="rect">
            <a:avLst/>
          </a:prstGeom>
        </p:spPr>
      </p:pic>
    </p:spTree>
    <p:extLst>
      <p:ext uri="{BB962C8B-B14F-4D97-AF65-F5344CB8AC3E}">
        <p14:creationId xmlns:p14="http://schemas.microsoft.com/office/powerpoint/2010/main" val="189618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3DB0-0854-4DD4-B842-6FD8F13CC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B0BEF-974F-4EB2-A939-7F002C8B144A}"/>
              </a:ext>
            </a:extLst>
          </p:cNvPr>
          <p:cNvSpPr>
            <a:spLocks noGrp="1"/>
          </p:cNvSpPr>
          <p:nvPr>
            <p:ph idx="1"/>
          </p:nvPr>
        </p:nvSpPr>
        <p:spPr/>
        <p:txBody>
          <a:bodyPr/>
          <a:lstStyle/>
          <a:p>
            <a:r>
              <a:rPr lang="en-US" dirty="0"/>
              <a:t>http://colah.github.io/posts/2014-03-NN-Manifolds-Topology/</a:t>
            </a:r>
          </a:p>
        </p:txBody>
      </p:sp>
    </p:spTree>
    <p:extLst>
      <p:ext uri="{BB962C8B-B14F-4D97-AF65-F5344CB8AC3E}">
        <p14:creationId xmlns:p14="http://schemas.microsoft.com/office/powerpoint/2010/main" val="65087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2824FF-ED4A-4C75-AC30-FE4A773DCA67}"/>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dirty="0">
                <a:solidFill>
                  <a:schemeClr val="bg1"/>
                </a:solidFill>
              </a:rPr>
              <a:t>Learning Rate</a:t>
            </a:r>
          </a:p>
        </p:txBody>
      </p:sp>
      <p:pic>
        <p:nvPicPr>
          <p:cNvPr id="12" name="Picture 11" descr="A close up of a logo&#10;&#10;Description generated with very high confidence">
            <a:extLst>
              <a:ext uri="{FF2B5EF4-FFF2-40B4-BE49-F238E27FC236}">
                <a16:creationId xmlns:a16="http://schemas.microsoft.com/office/drawing/2014/main" id="{DF9707DF-C910-4E8E-B52E-1E799635B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08" y="942745"/>
            <a:ext cx="3631036" cy="2360173"/>
          </a:xfrm>
          <a:prstGeom prst="rect">
            <a:avLst/>
          </a:prstGeom>
        </p:spPr>
      </p:pic>
      <p:cxnSp>
        <p:nvCxnSpPr>
          <p:cNvPr id="23" name="Straight Connector 22">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15" descr="A picture containing text&#10;&#10;Description generated with high confidence">
            <a:extLst>
              <a:ext uri="{FF2B5EF4-FFF2-40B4-BE49-F238E27FC236}">
                <a16:creationId xmlns:a16="http://schemas.microsoft.com/office/drawing/2014/main" id="{A5F96CD9-7B70-496F-A3EC-597673AE9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647" y="1037767"/>
            <a:ext cx="3647276" cy="2170128"/>
          </a:xfrm>
          <a:prstGeom prst="rect">
            <a:avLst/>
          </a:prstGeom>
        </p:spPr>
      </p:pic>
      <p:cxnSp>
        <p:nvCxnSpPr>
          <p:cNvPr id="25" name="Straight Connector 24">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map&#10;&#10;Description generated with very high confidence">
            <a:extLst>
              <a:ext uri="{FF2B5EF4-FFF2-40B4-BE49-F238E27FC236}">
                <a16:creationId xmlns:a16="http://schemas.microsoft.com/office/drawing/2014/main" id="{896DEC26-15FD-4030-921A-E73AC8C83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987" y="942026"/>
            <a:ext cx="3647275" cy="2361610"/>
          </a:xfrm>
          <a:prstGeom prst="rect">
            <a:avLst/>
          </a:prstGeom>
        </p:spPr>
      </p:pic>
    </p:spTree>
    <p:extLst>
      <p:ext uri="{BB962C8B-B14F-4D97-AF65-F5344CB8AC3E}">
        <p14:creationId xmlns:p14="http://schemas.microsoft.com/office/powerpoint/2010/main" val="96848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167248-0373-4B7E-8E40-1CB86CC1A8D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Underfitting and Overfitting</a:t>
            </a:r>
          </a:p>
        </p:txBody>
      </p:sp>
      <p:sp>
        <p:nvSpPr>
          <p:cNvPr id="3" name="Content Placeholder 2">
            <a:extLst>
              <a:ext uri="{FF2B5EF4-FFF2-40B4-BE49-F238E27FC236}">
                <a16:creationId xmlns:a16="http://schemas.microsoft.com/office/drawing/2014/main" id="{8373902F-5552-436F-993A-2CE89FEC44E3}"/>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a:solidFill>
                  <a:srgbClr val="2E90EF"/>
                </a:solidFill>
                <a:latin typeface="+mn-lt"/>
                <a:ea typeface="+mn-ea"/>
                <a:cs typeface="+mn-cs"/>
              </a:rPr>
              <a:t>Detection - Validation loss vs training loss</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4" descr="A close up of a logo&#10;&#10;Description automatically generated">
            <a:extLst>
              <a:ext uri="{FF2B5EF4-FFF2-40B4-BE49-F238E27FC236}">
                <a16:creationId xmlns:a16="http://schemas.microsoft.com/office/drawing/2014/main" id="{A499E05E-465E-4A60-B138-0EFA68439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870432"/>
            <a:ext cx="11496821" cy="3276595"/>
          </a:xfrm>
          <a:prstGeom prst="rect">
            <a:avLst/>
          </a:prstGeom>
        </p:spPr>
      </p:pic>
    </p:spTree>
    <p:extLst>
      <p:ext uri="{BB962C8B-B14F-4D97-AF65-F5344CB8AC3E}">
        <p14:creationId xmlns:p14="http://schemas.microsoft.com/office/powerpoint/2010/main" val="421473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A38847-D9E0-48D6-9961-DE37E8F90F94}"/>
              </a:ext>
            </a:extLst>
          </p:cNvPr>
          <p:cNvSpPr>
            <a:spLocks noGrp="1"/>
          </p:cNvSpPr>
          <p:nvPr>
            <p:ph type="title"/>
          </p:nvPr>
        </p:nvSpPr>
        <p:spPr>
          <a:xfrm>
            <a:off x="655320" y="365125"/>
            <a:ext cx="9013052" cy="1623312"/>
          </a:xfrm>
        </p:spPr>
        <p:txBody>
          <a:bodyPr anchor="b">
            <a:normAutofit/>
          </a:bodyPr>
          <a:lstStyle/>
          <a:p>
            <a:r>
              <a:rPr lang="en-US" sz="4000" dirty="0"/>
              <a:t>Bias vs Variance (Equation)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D17A20-3127-41BB-8889-3469D7BF4703}"/>
              </a:ext>
            </a:extLst>
          </p:cNvPr>
          <p:cNvSpPr>
            <a:spLocks noGrp="1"/>
          </p:cNvSpPr>
          <p:nvPr>
            <p:ph idx="1"/>
          </p:nvPr>
        </p:nvSpPr>
        <p:spPr>
          <a:xfrm>
            <a:off x="655320" y="2644518"/>
            <a:ext cx="9013052" cy="3327251"/>
          </a:xfrm>
        </p:spPr>
        <p:txBody>
          <a:bodyPr>
            <a:normAutofit/>
          </a:bodyPr>
          <a:lstStyle/>
          <a:p>
            <a:pPr>
              <a:spcBef>
                <a:spcPct val="0"/>
              </a:spcBef>
            </a:pPr>
            <a:r>
              <a:rPr lang="en-US" sz="2000" dirty="0">
                <a:latin typeface="+mj-lt"/>
                <a:ea typeface="+mj-ea"/>
                <a:cs typeface="+mj-cs"/>
              </a:rPr>
              <a:t>The bias is an error from erroneous assumptions in the learning algorithm. High bias can cause an algorithm to miss the relevant relations between features and target outputs (underfitting).</a:t>
            </a:r>
          </a:p>
          <a:p>
            <a:pPr marL="0" indent="0">
              <a:spcBef>
                <a:spcPct val="0"/>
              </a:spcBef>
              <a:buNone/>
            </a:pPr>
            <a:endParaRPr lang="en-US" sz="2000" dirty="0">
              <a:latin typeface="+mj-lt"/>
              <a:ea typeface="+mj-ea"/>
              <a:cs typeface="+mj-cs"/>
            </a:endParaRPr>
          </a:p>
          <a:p>
            <a:pPr>
              <a:spcBef>
                <a:spcPct val="0"/>
              </a:spcBef>
            </a:pPr>
            <a:r>
              <a:rPr lang="en-US" sz="2000" dirty="0">
                <a:latin typeface="+mj-lt"/>
                <a:ea typeface="+mj-ea"/>
                <a:cs typeface="+mj-cs"/>
              </a:rPr>
              <a:t>The variance is an error from sensitivity to small fluctuations in the training set. High variance can cause an algorithm to model the random noise in the training data, rather than the intended outputs (overfitting).</a:t>
            </a:r>
          </a:p>
          <a:p>
            <a:endParaRPr lang="en-US" sz="2000" dirty="0"/>
          </a:p>
        </p:txBody>
      </p:sp>
    </p:spTree>
    <p:extLst>
      <p:ext uri="{BB962C8B-B14F-4D97-AF65-F5344CB8AC3E}">
        <p14:creationId xmlns:p14="http://schemas.microsoft.com/office/powerpoint/2010/main" val="2776554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88A31-DABC-496A-8803-1F9214575EA3}"/>
              </a:ext>
            </a:extLst>
          </p:cNvPr>
          <p:cNvSpPr>
            <a:spLocks noGrp="1"/>
          </p:cNvSpPr>
          <p:nvPr>
            <p:ph type="title"/>
          </p:nvPr>
        </p:nvSpPr>
        <p:spPr>
          <a:xfrm>
            <a:off x="655320" y="365125"/>
            <a:ext cx="9013052" cy="1623312"/>
          </a:xfrm>
        </p:spPr>
        <p:txBody>
          <a:bodyPr anchor="b">
            <a:normAutofit/>
          </a:bodyPr>
          <a:lstStyle/>
          <a:p>
            <a:r>
              <a:rPr lang="en-US" sz="4000"/>
              <a:t>Underfitting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429C30-953A-4AC4-B4EF-AB5150497D3B}"/>
              </a:ext>
            </a:extLst>
          </p:cNvPr>
          <p:cNvSpPr>
            <a:spLocks noGrp="1"/>
          </p:cNvSpPr>
          <p:nvPr>
            <p:ph idx="1"/>
          </p:nvPr>
        </p:nvSpPr>
        <p:spPr>
          <a:xfrm>
            <a:off x="655320" y="2644518"/>
            <a:ext cx="9013052" cy="3327251"/>
          </a:xfrm>
        </p:spPr>
        <p:txBody>
          <a:bodyPr>
            <a:normAutofit/>
          </a:bodyPr>
          <a:lstStyle/>
          <a:p>
            <a:pPr marL="0" indent="0">
              <a:buNone/>
            </a:pPr>
            <a:r>
              <a:rPr lang="en-US" sz="2000" dirty="0"/>
              <a:t>Training loss is very high</a:t>
            </a:r>
          </a:p>
          <a:p>
            <a:r>
              <a:rPr lang="en-US" sz="2000" dirty="0"/>
              <a:t>Model is not complex enough – Introduce higher order functions</a:t>
            </a:r>
          </a:p>
          <a:p>
            <a:r>
              <a:rPr lang="en-US" sz="2000" dirty="0"/>
              <a:t>Model is not converging – check the code</a:t>
            </a:r>
          </a:p>
          <a:p>
            <a:r>
              <a:rPr lang="en-US" sz="2000" dirty="0"/>
              <a:t>Bias is high</a:t>
            </a:r>
          </a:p>
        </p:txBody>
      </p:sp>
    </p:spTree>
    <p:extLst>
      <p:ext uri="{BB962C8B-B14F-4D97-AF65-F5344CB8AC3E}">
        <p14:creationId xmlns:p14="http://schemas.microsoft.com/office/powerpoint/2010/main" val="39927935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E15DA5-EEC1-47DE-A0D9-6726BA235D62}"/>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E24A590F-3F84-4A5A-9AED-722E24B3E37B}"/>
              </a:ext>
            </a:extLst>
          </p:cNvPr>
          <p:cNvGraphicFramePr>
            <a:graphicFrameLocks noGrp="1"/>
          </p:cNvGraphicFramePr>
          <p:nvPr>
            <p:ph idx="1"/>
            <p:extLst>
              <p:ext uri="{D42A27DB-BD31-4B8C-83A1-F6EECF244321}">
                <p14:modId xmlns:p14="http://schemas.microsoft.com/office/powerpoint/2010/main" val="37667726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4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B4BA1-D51D-420E-9DDE-9582B1159ED8}"/>
              </a:ext>
            </a:extLst>
          </p:cNvPr>
          <p:cNvSpPr>
            <a:spLocks noGrp="1"/>
          </p:cNvSpPr>
          <p:nvPr>
            <p:ph type="title"/>
          </p:nvPr>
        </p:nvSpPr>
        <p:spPr>
          <a:xfrm>
            <a:off x="655320" y="365125"/>
            <a:ext cx="9013052" cy="1623312"/>
          </a:xfrm>
        </p:spPr>
        <p:txBody>
          <a:bodyPr anchor="b">
            <a:normAutofit/>
          </a:bodyPr>
          <a:lstStyle/>
          <a:p>
            <a:r>
              <a:rPr lang="en-US" sz="4000"/>
              <a:t>Overfitting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A7924C-EAB6-40E7-BA52-84FB53A29F23}"/>
              </a:ext>
            </a:extLst>
          </p:cNvPr>
          <p:cNvSpPr>
            <a:spLocks noGrp="1"/>
          </p:cNvSpPr>
          <p:nvPr>
            <p:ph idx="1"/>
          </p:nvPr>
        </p:nvSpPr>
        <p:spPr>
          <a:xfrm>
            <a:off x="655320" y="2644518"/>
            <a:ext cx="9013052" cy="3721557"/>
          </a:xfrm>
        </p:spPr>
        <p:txBody>
          <a:bodyPr>
            <a:normAutofit/>
          </a:bodyPr>
          <a:lstStyle/>
          <a:p>
            <a:pPr marL="0" indent="0">
              <a:buNone/>
            </a:pPr>
            <a:r>
              <a:rPr lang="en-US" sz="2000" dirty="0"/>
              <a:t>Training loss &lt;&lt; Validation loss</a:t>
            </a:r>
          </a:p>
          <a:p>
            <a:r>
              <a:rPr lang="en-US" sz="2000" dirty="0"/>
              <a:t>Dataset might be narrow – gather more data</a:t>
            </a:r>
          </a:p>
          <a:p>
            <a:r>
              <a:rPr lang="en-US" sz="2000" dirty="0"/>
              <a:t>Model might be too complex – make it simple</a:t>
            </a:r>
          </a:p>
          <a:p>
            <a:r>
              <a:rPr lang="en-US" sz="2000" dirty="0"/>
              <a:t>Variance is high</a:t>
            </a:r>
          </a:p>
          <a:p>
            <a:r>
              <a:rPr lang="en-US" sz="2000" dirty="0"/>
              <a:t>Data Augmentation and Noise</a:t>
            </a:r>
          </a:p>
          <a:p>
            <a:r>
              <a:rPr lang="en-US" sz="2000" dirty="0"/>
              <a:t>Early Stopping</a:t>
            </a:r>
          </a:p>
          <a:p>
            <a:r>
              <a:rPr lang="en-US" sz="2000" dirty="0"/>
              <a:t>Regularization</a:t>
            </a:r>
          </a:p>
          <a:p>
            <a:r>
              <a:rPr lang="en-US" sz="2000" dirty="0"/>
              <a:t>Dropout</a:t>
            </a:r>
          </a:p>
        </p:txBody>
      </p:sp>
    </p:spTree>
    <p:extLst>
      <p:ext uri="{BB962C8B-B14F-4D97-AF65-F5344CB8AC3E}">
        <p14:creationId xmlns:p14="http://schemas.microsoft.com/office/powerpoint/2010/main" val="265542709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668B17-1DEE-4E14-9CBC-A829D668DC7D}"/>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Regularization</a:t>
            </a:r>
          </a:p>
        </p:txBody>
      </p:sp>
      <p:sp>
        <p:nvSpPr>
          <p:cNvPr id="8" name="Content Placeholder 7">
            <a:extLst>
              <a:ext uri="{FF2B5EF4-FFF2-40B4-BE49-F238E27FC236}">
                <a16:creationId xmlns:a16="http://schemas.microsoft.com/office/drawing/2014/main" id="{295FEADA-1934-4B2D-957E-ADB5694B64AE}"/>
              </a:ext>
            </a:extLst>
          </p:cNvPr>
          <p:cNvSpPr>
            <a:spLocks noGrp="1"/>
          </p:cNvSpPr>
          <p:nvPr>
            <p:ph idx="1"/>
          </p:nvPr>
        </p:nvSpPr>
        <p:spPr>
          <a:xfrm>
            <a:off x="1286931" y="2962451"/>
            <a:ext cx="2779954" cy="2820012"/>
          </a:xfrm>
        </p:spPr>
        <p:txBody>
          <a:bodyPr>
            <a:normAutofit/>
          </a:bodyPr>
          <a:lstStyle/>
          <a:p>
            <a:r>
              <a:rPr lang="en-US" sz="1600"/>
              <a:t>Add penalty to loss function</a:t>
            </a:r>
          </a:p>
          <a:p>
            <a:pPr marL="0" indent="0">
              <a:buNone/>
            </a:pPr>
            <a:endParaRPr lang="en-US" sz="1600"/>
          </a:p>
        </p:txBody>
      </p:sp>
      <p:pic>
        <p:nvPicPr>
          <p:cNvPr id="9" name="Content Placeholder 4">
            <a:extLst>
              <a:ext uri="{FF2B5EF4-FFF2-40B4-BE49-F238E27FC236}">
                <a16:creationId xmlns:a16="http://schemas.microsoft.com/office/drawing/2014/main" id="{039CEFEE-E4AA-4133-973D-1A9B66B76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885" y="3047267"/>
            <a:ext cx="7461500" cy="2820012"/>
          </a:xfrm>
          <a:prstGeom prst="rect">
            <a:avLst/>
          </a:prstGeom>
        </p:spPr>
      </p:pic>
    </p:spTree>
    <p:extLst>
      <p:ext uri="{BB962C8B-B14F-4D97-AF65-F5344CB8AC3E}">
        <p14:creationId xmlns:p14="http://schemas.microsoft.com/office/powerpoint/2010/main" val="228953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656B5D-996C-4DF0-B18E-13F951F43F39}"/>
              </a:ext>
            </a:extLst>
          </p:cNvPr>
          <p:cNvSpPr>
            <a:spLocks noGrp="1"/>
          </p:cNvSpPr>
          <p:nvPr>
            <p:ph type="title"/>
          </p:nvPr>
        </p:nvSpPr>
        <p:spPr>
          <a:xfrm>
            <a:off x="655320" y="365125"/>
            <a:ext cx="9013052" cy="1623312"/>
          </a:xfrm>
        </p:spPr>
        <p:txBody>
          <a:bodyPr anchor="b">
            <a:normAutofit/>
          </a:bodyPr>
          <a:lstStyle/>
          <a:p>
            <a:r>
              <a:rPr lang="en-US" sz="4000"/>
              <a:t>Dropout</a:t>
            </a:r>
          </a:p>
        </p:txBody>
      </p:sp>
      <p:cxnSp>
        <p:nvCxnSpPr>
          <p:cNvPr id="13" name="Straight Arrow Connector 12">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0C357FD7-FB0D-49D1-BCE8-F51A5F680FD2}"/>
              </a:ext>
            </a:extLst>
          </p:cNvPr>
          <p:cNvSpPr>
            <a:spLocks noGrp="1"/>
          </p:cNvSpPr>
          <p:nvPr>
            <p:ph idx="1"/>
          </p:nvPr>
        </p:nvSpPr>
        <p:spPr>
          <a:xfrm>
            <a:off x="655320" y="2644518"/>
            <a:ext cx="9013052" cy="3327251"/>
          </a:xfrm>
        </p:spPr>
        <p:txBody>
          <a:bodyPr>
            <a:normAutofit/>
          </a:bodyPr>
          <a:lstStyle/>
          <a:p>
            <a:r>
              <a:rPr lang="en-US" sz="2000"/>
              <a:t>Randomly remove some nodes (Intuitively same as Regularization)</a:t>
            </a:r>
          </a:p>
          <a:p>
            <a:pPr marL="0" indent="0">
              <a:buNone/>
            </a:pPr>
            <a:endParaRPr lang="en-US" sz="2000"/>
          </a:p>
        </p:txBody>
      </p:sp>
    </p:spTree>
    <p:extLst>
      <p:ext uri="{BB962C8B-B14F-4D97-AF65-F5344CB8AC3E}">
        <p14:creationId xmlns:p14="http://schemas.microsoft.com/office/powerpoint/2010/main" val="259783473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944D7-AB84-49B3-8042-597F5FCDAEE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030D335-D0B1-48E0-8F7F-3EFC784A3D73}"/>
              </a:ext>
            </a:extLst>
          </p:cNvPr>
          <p:cNvSpPr txBox="1"/>
          <p:nvPr/>
        </p:nvSpPr>
        <p:spPr>
          <a:xfrm>
            <a:off x="4748742" y="4344804"/>
            <a:ext cx="5061098" cy="369332"/>
          </a:xfrm>
          <a:prstGeom prst="rect">
            <a:avLst/>
          </a:prstGeom>
          <a:noFill/>
        </p:spPr>
        <p:txBody>
          <a:bodyPr wrap="square" rtlCol="0">
            <a:spAutoFit/>
          </a:bodyPr>
          <a:lstStyle/>
          <a:p>
            <a:r>
              <a:rPr lang="en-US" dirty="0"/>
              <a:t>tanya2911dixit@gmail.com</a:t>
            </a:r>
          </a:p>
        </p:txBody>
      </p:sp>
    </p:spTree>
    <p:extLst>
      <p:ext uri="{BB962C8B-B14F-4D97-AF65-F5344CB8AC3E}">
        <p14:creationId xmlns:p14="http://schemas.microsoft.com/office/powerpoint/2010/main" val="21214858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8BD7BD-5ECB-41D2-BB9D-B12118AA7B47}"/>
              </a:ext>
            </a:extLst>
          </p:cNvPr>
          <p:cNvSpPr>
            <a:spLocks noGrp="1"/>
          </p:cNvSpPr>
          <p:nvPr>
            <p:ph type="title"/>
          </p:nvPr>
        </p:nvSpPr>
        <p:spPr>
          <a:xfrm>
            <a:off x="863029" y="1012004"/>
            <a:ext cx="3416158" cy="4795408"/>
          </a:xfrm>
        </p:spPr>
        <p:txBody>
          <a:bodyPr>
            <a:normAutofit/>
          </a:bodyPr>
          <a:lstStyle/>
          <a:p>
            <a:r>
              <a:rPr lang="en-US">
                <a:solidFill>
                  <a:srgbClr val="FFFFFF"/>
                </a:solidFill>
              </a:rPr>
              <a:t>Why Now?</a:t>
            </a:r>
          </a:p>
        </p:txBody>
      </p:sp>
      <p:graphicFrame>
        <p:nvGraphicFramePr>
          <p:cNvPr id="5" name="Content Placeholder 2">
            <a:extLst>
              <a:ext uri="{FF2B5EF4-FFF2-40B4-BE49-F238E27FC236}">
                <a16:creationId xmlns:a16="http://schemas.microsoft.com/office/drawing/2014/main" id="{85FDEABA-C633-4A0D-9D0B-0338EE44D3AB}"/>
              </a:ext>
            </a:extLst>
          </p:cNvPr>
          <p:cNvGraphicFramePr>
            <a:graphicFrameLocks noGrp="1"/>
          </p:cNvGraphicFramePr>
          <p:nvPr>
            <p:ph idx="1"/>
            <p:extLst>
              <p:ext uri="{D42A27DB-BD31-4B8C-83A1-F6EECF244321}">
                <p14:modId xmlns:p14="http://schemas.microsoft.com/office/powerpoint/2010/main" val="347661413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932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18BB22-CA2C-44E2-B599-CDB8241683B1}"/>
              </a:ext>
            </a:extLst>
          </p:cNvPr>
          <p:cNvSpPr>
            <a:spLocks noGrp="1"/>
          </p:cNvSpPr>
          <p:nvPr>
            <p:ph type="title"/>
          </p:nvPr>
        </p:nvSpPr>
        <p:spPr>
          <a:xfrm>
            <a:off x="655320" y="365125"/>
            <a:ext cx="9013052" cy="1623312"/>
          </a:xfrm>
        </p:spPr>
        <p:txBody>
          <a:bodyPr anchor="b">
            <a:normAutofit/>
          </a:bodyPr>
          <a:lstStyle/>
          <a:p>
            <a:r>
              <a:rPr lang="en-US" sz="4000" dirty="0"/>
              <a:t>Deep Learning in the earlier years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7AA47A-AFC6-4938-A288-0AAB517CCE99}"/>
              </a:ext>
            </a:extLst>
          </p:cNvPr>
          <p:cNvSpPr>
            <a:spLocks noGrp="1"/>
          </p:cNvSpPr>
          <p:nvPr>
            <p:ph idx="1"/>
          </p:nvPr>
        </p:nvSpPr>
        <p:spPr>
          <a:xfrm>
            <a:off x="655320" y="2644518"/>
            <a:ext cx="9013052" cy="3327251"/>
          </a:xfrm>
        </p:spPr>
        <p:txBody>
          <a:bodyPr>
            <a:normAutofit/>
          </a:bodyPr>
          <a:lstStyle/>
          <a:p>
            <a:r>
              <a:rPr lang="en-US" sz="2000" dirty="0"/>
              <a:t>Frank Rosenblatt at the Cornell University, investigated "</a:t>
            </a:r>
            <a:r>
              <a:rPr lang="en-US" sz="2000" dirty="0" err="1"/>
              <a:t>Perceptrons</a:t>
            </a:r>
            <a:r>
              <a:rPr lang="en-US" sz="2000" dirty="0"/>
              <a:t>“</a:t>
            </a:r>
          </a:p>
          <a:p>
            <a:r>
              <a:rPr lang="en-US" sz="2000" dirty="0"/>
              <a:t>inspired from the neuron in our brain</a:t>
            </a:r>
          </a:p>
          <a:p>
            <a:r>
              <a:rPr lang="en-US" sz="2000" dirty="0"/>
              <a:t> coined the term "connectionism" to draw parallels between the human brain and artificial intelligence</a:t>
            </a:r>
          </a:p>
          <a:p>
            <a:pPr marL="0" indent="0">
              <a:buNone/>
            </a:pPr>
            <a:endParaRPr lang="en-US" sz="2000" dirty="0"/>
          </a:p>
        </p:txBody>
      </p:sp>
    </p:spTree>
    <p:extLst>
      <p:ext uri="{BB962C8B-B14F-4D97-AF65-F5344CB8AC3E}">
        <p14:creationId xmlns:p14="http://schemas.microsoft.com/office/powerpoint/2010/main" val="25503252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05E215-8596-4F85-8D23-AE075675527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Perceptrons</a:t>
            </a:r>
          </a:p>
        </p:txBody>
      </p:sp>
      <p:pic>
        <p:nvPicPr>
          <p:cNvPr id="5" name="Picture 4" descr="A close up of text on a white background&#10;&#10;Description automatically generated">
            <a:extLst>
              <a:ext uri="{FF2B5EF4-FFF2-40B4-BE49-F238E27FC236}">
                <a16:creationId xmlns:a16="http://schemas.microsoft.com/office/drawing/2014/main" id="{CD144E80-DA97-44A6-B7C9-603A62E27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026" y="681037"/>
            <a:ext cx="8055980" cy="4110882"/>
          </a:xfrm>
          <a:prstGeom prst="rect">
            <a:avLst/>
          </a:prstGeom>
        </p:spPr>
      </p:pic>
      <p:sp>
        <p:nvSpPr>
          <p:cNvPr id="3" name="Content Placeholder 2">
            <a:extLst>
              <a:ext uri="{FF2B5EF4-FFF2-40B4-BE49-F238E27FC236}">
                <a16:creationId xmlns:a16="http://schemas.microsoft.com/office/drawing/2014/main" id="{39AE06B6-400B-4020-B1C8-319AF12AD9FC}"/>
              </a:ext>
            </a:extLst>
          </p:cNvPr>
          <p:cNvSpPr>
            <a:spLocks noGrp="1"/>
          </p:cNvSpPr>
          <p:nvPr>
            <p:ph idx="1"/>
          </p:nvPr>
        </p:nvSpPr>
        <p:spPr>
          <a:xfrm>
            <a:off x="4883552" y="5278413"/>
            <a:ext cx="7188199" cy="1292090"/>
          </a:xfrm>
        </p:spPr>
        <p:txBody>
          <a:bodyPr>
            <a:normAutofit/>
          </a:bodyPr>
          <a:lstStyle/>
          <a:p>
            <a:pPr marL="0" indent="0">
              <a:buNone/>
            </a:pPr>
            <a:r>
              <a:rPr lang="en-US" sz="1800" dirty="0"/>
              <a:t>Basic building block of Neural Networks</a:t>
            </a:r>
          </a:p>
          <a:p>
            <a:pPr marL="0" indent="0">
              <a:buNone/>
            </a:pPr>
            <a:endParaRPr lang="en-US" sz="1800" dirty="0"/>
          </a:p>
        </p:txBody>
      </p:sp>
    </p:spTree>
    <p:extLst>
      <p:ext uri="{BB962C8B-B14F-4D97-AF65-F5344CB8AC3E}">
        <p14:creationId xmlns:p14="http://schemas.microsoft.com/office/powerpoint/2010/main" val="142082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DA43-C5C0-4F61-8EF0-4C7DBA8CC4A9}"/>
              </a:ext>
            </a:extLst>
          </p:cNvPr>
          <p:cNvSpPr>
            <a:spLocks noGrp="1"/>
          </p:cNvSpPr>
          <p:nvPr>
            <p:ph type="title"/>
          </p:nvPr>
        </p:nvSpPr>
        <p:spPr/>
        <p:txBody>
          <a:bodyPr/>
          <a:lstStyle/>
          <a:p>
            <a:r>
              <a:rPr lang="en-US" dirty="0"/>
              <a:t>GATE Functions using </a:t>
            </a:r>
            <a:r>
              <a:rPr lang="en-US" dirty="0" err="1"/>
              <a:t>Perceptrons</a:t>
            </a:r>
            <a:endParaRPr lang="en-US" dirty="0"/>
          </a:p>
        </p:txBody>
      </p:sp>
      <p:sp>
        <p:nvSpPr>
          <p:cNvPr id="3" name="Content Placeholder 2">
            <a:extLst>
              <a:ext uri="{FF2B5EF4-FFF2-40B4-BE49-F238E27FC236}">
                <a16:creationId xmlns:a16="http://schemas.microsoft.com/office/drawing/2014/main" id="{2F799EC5-ED18-44FE-9C5B-5FE4AEC4D55E}"/>
              </a:ext>
            </a:extLst>
          </p:cNvPr>
          <p:cNvSpPr>
            <a:spLocks noGrp="1"/>
          </p:cNvSpPr>
          <p:nvPr>
            <p:ph idx="1"/>
          </p:nvPr>
        </p:nvSpPr>
        <p:spPr/>
        <p:txBody>
          <a:bodyPr/>
          <a:lstStyle/>
          <a:p>
            <a:r>
              <a:rPr lang="en-US" dirty="0" err="1"/>
              <a:t>Perceptrons</a:t>
            </a:r>
            <a:r>
              <a:rPr lang="en-US" dirty="0"/>
              <a:t> cannot model more complex functions</a:t>
            </a:r>
          </a:p>
        </p:txBody>
      </p:sp>
    </p:spTree>
    <p:extLst>
      <p:ext uri="{BB962C8B-B14F-4D97-AF65-F5344CB8AC3E}">
        <p14:creationId xmlns:p14="http://schemas.microsoft.com/office/powerpoint/2010/main" val="206062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74AC34-667E-47C7-8167-8AD831BEFA34}"/>
              </a:ext>
            </a:extLst>
          </p:cNvPr>
          <p:cNvSpPr>
            <a:spLocks noGrp="1"/>
          </p:cNvSpPr>
          <p:nvPr>
            <p:ph type="title"/>
          </p:nvPr>
        </p:nvSpPr>
        <p:spPr>
          <a:xfrm>
            <a:off x="833002" y="365125"/>
            <a:ext cx="10520702" cy="1325563"/>
          </a:xfrm>
        </p:spPr>
        <p:txBody>
          <a:bodyPr>
            <a:normAutofit/>
          </a:bodyPr>
          <a:lstStyle/>
          <a:p>
            <a:r>
              <a:rPr lang="en-US">
                <a:solidFill>
                  <a:srgbClr val="FFFFFF"/>
                </a:solidFill>
              </a:rPr>
              <a:t>Neural Network Architecture</a:t>
            </a:r>
          </a:p>
        </p:txBody>
      </p:sp>
      <p:pic>
        <p:nvPicPr>
          <p:cNvPr id="10" name="Content Placeholder 4">
            <a:extLst>
              <a:ext uri="{FF2B5EF4-FFF2-40B4-BE49-F238E27FC236}">
                <a16:creationId xmlns:a16="http://schemas.microsoft.com/office/drawing/2014/main" id="{D5357457-EBE5-4835-8746-22C4B30B2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02" y="1605627"/>
            <a:ext cx="9294470" cy="5068927"/>
          </a:xfrm>
        </p:spPr>
      </p:pic>
    </p:spTree>
    <p:extLst>
      <p:ext uri="{BB962C8B-B14F-4D97-AF65-F5344CB8AC3E}">
        <p14:creationId xmlns:p14="http://schemas.microsoft.com/office/powerpoint/2010/main" val="19499966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AEB176-14CD-4D08-84FB-E3ECECBA1F85}"/>
              </a:ext>
            </a:extLst>
          </p:cNvPr>
          <p:cNvSpPr>
            <a:spLocks noGrp="1"/>
          </p:cNvSpPr>
          <p:nvPr>
            <p:ph type="title"/>
          </p:nvPr>
        </p:nvSpPr>
        <p:spPr>
          <a:xfrm>
            <a:off x="655320" y="365125"/>
            <a:ext cx="9013052" cy="1623312"/>
          </a:xfrm>
        </p:spPr>
        <p:txBody>
          <a:bodyPr anchor="b">
            <a:normAutofit/>
          </a:bodyPr>
          <a:lstStyle/>
          <a:p>
            <a:r>
              <a:rPr lang="en-US" sz="4000" dirty="0"/>
              <a:t>Activation Function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A48E74-236C-4D11-B2C2-BC3BDC005541}"/>
              </a:ext>
            </a:extLst>
          </p:cNvPr>
          <p:cNvSpPr>
            <a:spLocks noGrp="1"/>
          </p:cNvSpPr>
          <p:nvPr>
            <p:ph idx="1"/>
          </p:nvPr>
        </p:nvSpPr>
        <p:spPr>
          <a:xfrm>
            <a:off x="655320" y="2644518"/>
            <a:ext cx="9013052" cy="3327251"/>
          </a:xfrm>
        </p:spPr>
        <p:txBody>
          <a:bodyPr>
            <a:normAutofit/>
          </a:bodyPr>
          <a:lstStyle/>
          <a:p>
            <a:r>
              <a:rPr lang="en-US" sz="2000"/>
              <a:t>Introduces Non-linearities</a:t>
            </a:r>
          </a:p>
          <a:p>
            <a:r>
              <a:rPr lang="en-US" sz="2000"/>
              <a:t>Allows modeling of complex functions</a:t>
            </a:r>
          </a:p>
          <a:p>
            <a:r>
              <a:rPr lang="en-US" sz="2000"/>
              <a:t>Should be differentiable</a:t>
            </a:r>
          </a:p>
          <a:p>
            <a:endParaRPr lang="en-US" sz="2000"/>
          </a:p>
        </p:txBody>
      </p:sp>
    </p:spTree>
    <p:extLst>
      <p:ext uri="{BB962C8B-B14F-4D97-AF65-F5344CB8AC3E}">
        <p14:creationId xmlns:p14="http://schemas.microsoft.com/office/powerpoint/2010/main" val="32518481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260131-2127-4BC5-90E2-87CCB5848EFD}"/>
              </a:ext>
            </a:extLst>
          </p:cNvPr>
          <p:cNvSpPr>
            <a:spLocks noGrp="1"/>
          </p:cNvSpPr>
          <p:nvPr>
            <p:ph type="title"/>
          </p:nvPr>
        </p:nvSpPr>
        <p:spPr>
          <a:xfrm>
            <a:off x="655320" y="365125"/>
            <a:ext cx="9013052" cy="1623312"/>
          </a:xfrm>
        </p:spPr>
        <p:txBody>
          <a:bodyPr anchor="b">
            <a:normAutofit/>
          </a:bodyPr>
          <a:lstStyle/>
          <a:p>
            <a:r>
              <a:rPr lang="en-US" sz="4000"/>
              <a:t>Types of Activation Functions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AFB5B4-57CD-4C6C-BB6C-F6D1AB82AB83}"/>
              </a:ext>
            </a:extLst>
          </p:cNvPr>
          <p:cNvSpPr>
            <a:spLocks noGrp="1"/>
          </p:cNvSpPr>
          <p:nvPr>
            <p:ph idx="1"/>
          </p:nvPr>
        </p:nvSpPr>
        <p:spPr>
          <a:xfrm>
            <a:off x="655320" y="2644518"/>
            <a:ext cx="9013052" cy="3327251"/>
          </a:xfrm>
        </p:spPr>
        <p:txBody>
          <a:bodyPr>
            <a:normAutofit/>
          </a:bodyPr>
          <a:lstStyle/>
          <a:p>
            <a:r>
              <a:rPr lang="en-US" sz="2000"/>
              <a:t>Sigmoid</a:t>
            </a:r>
          </a:p>
          <a:p>
            <a:r>
              <a:rPr lang="en-US" sz="2000"/>
              <a:t>Tanh</a:t>
            </a:r>
          </a:p>
          <a:p>
            <a:r>
              <a:rPr lang="en-US" sz="2000"/>
              <a:t>ReLu</a:t>
            </a:r>
          </a:p>
          <a:p>
            <a:r>
              <a:rPr lang="en-US" sz="2000"/>
              <a:t>Leaky-ReLu</a:t>
            </a:r>
          </a:p>
        </p:txBody>
      </p:sp>
    </p:spTree>
    <p:extLst>
      <p:ext uri="{BB962C8B-B14F-4D97-AF65-F5344CB8AC3E}">
        <p14:creationId xmlns:p14="http://schemas.microsoft.com/office/powerpoint/2010/main" val="11546034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241</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INTRODUCTION TO DEEP LEARNING</vt:lpstr>
      <vt:lpstr>Agenda</vt:lpstr>
      <vt:lpstr>Why Now?</vt:lpstr>
      <vt:lpstr>Deep Learning in the earlier years</vt:lpstr>
      <vt:lpstr>Perceptrons</vt:lpstr>
      <vt:lpstr>GATE Functions using Perceptrons</vt:lpstr>
      <vt:lpstr>Neural Network Architecture</vt:lpstr>
      <vt:lpstr>Activation Function</vt:lpstr>
      <vt:lpstr>Types of Activation Functions</vt:lpstr>
      <vt:lpstr>Loss Function</vt:lpstr>
      <vt:lpstr>Gradient Descent</vt:lpstr>
      <vt:lpstr>Forward Propagation</vt:lpstr>
      <vt:lpstr>Backpropagation</vt:lpstr>
      <vt:lpstr>Representation Learning</vt:lpstr>
      <vt:lpstr>PowerPoint Presentation</vt:lpstr>
      <vt:lpstr>Learning Rate</vt:lpstr>
      <vt:lpstr>Underfitting and Overfitting</vt:lpstr>
      <vt:lpstr>Bias vs Variance (Equation)</vt:lpstr>
      <vt:lpstr>Underfitting</vt:lpstr>
      <vt:lpstr>Overfitting</vt:lpstr>
      <vt:lpstr>Regularization</vt:lpstr>
      <vt:lpstr>Dropout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dc:creator>Tanya Dixit</dc:creator>
  <cp:lastModifiedBy>Tanya Dixit</cp:lastModifiedBy>
  <cp:revision>6</cp:revision>
  <dcterms:created xsi:type="dcterms:W3CDTF">2019-02-22T01:46:34Z</dcterms:created>
  <dcterms:modified xsi:type="dcterms:W3CDTF">2019-04-03T06:06:01Z</dcterms:modified>
</cp:coreProperties>
</file>