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5" r:id="rId4"/>
    <p:sldId id="296" r:id="rId5"/>
    <p:sldId id="297" r:id="rId6"/>
    <p:sldId id="308" r:id="rId7"/>
    <p:sldId id="309" r:id="rId8"/>
    <p:sldId id="301" r:id="rId9"/>
    <p:sldId id="298" r:id="rId10"/>
    <p:sldId id="257" r:id="rId11"/>
    <p:sldId id="302" r:id="rId12"/>
    <p:sldId id="304" r:id="rId13"/>
    <p:sldId id="305" r:id="rId14"/>
    <p:sldId id="275" r:id="rId15"/>
    <p:sldId id="261" r:id="rId16"/>
    <p:sldId id="306" r:id="rId17"/>
    <p:sldId id="260" r:id="rId18"/>
    <p:sldId id="268" r:id="rId19"/>
    <p:sldId id="269" r:id="rId20"/>
    <p:sldId id="270" r:id="rId21"/>
    <p:sldId id="273" r:id="rId22"/>
    <p:sldId id="274" r:id="rId23"/>
    <p:sldId id="299" r:id="rId24"/>
    <p:sldId id="267" r:id="rId25"/>
    <p:sldId id="310" r:id="rId26"/>
    <p:sldId id="287" r:id="rId27"/>
    <p:sldId id="286" r:id="rId28"/>
    <p:sldId id="290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 Dixit" initials="TD" lastIdx="1" clrIdx="0">
    <p:extLst>
      <p:ext uri="{19B8F6BF-5375-455C-9EA6-DF929625EA0E}">
        <p15:presenceInfo xmlns:p15="http://schemas.microsoft.com/office/powerpoint/2012/main" userId="S-1-5-21-1275210071-583907252-839522115-1640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9T02:50:55.80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9.svg"/><Relationship Id="rId1" Type="http://schemas.openxmlformats.org/officeDocument/2006/relationships/image" Target="../media/image28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9.svg"/><Relationship Id="rId1" Type="http://schemas.openxmlformats.org/officeDocument/2006/relationships/image" Target="../media/image28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3A784-1C78-46F6-99CB-31006F0A467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9FB1E0-04C3-4856-9470-4A818829C8FF}">
      <dgm:prSet/>
      <dgm:spPr/>
      <dgm:t>
        <a:bodyPr/>
        <a:lstStyle/>
        <a:p>
          <a:r>
            <a:rPr lang="en-US"/>
            <a:t>just because a program can manipulate syntax and give a correct output, doesn't mean it has a semantic content</a:t>
          </a:r>
        </a:p>
      </dgm:t>
    </dgm:pt>
    <dgm:pt modelId="{C23E3361-B7DE-4580-8510-7AB49B24741F}" type="parTrans" cxnId="{3CD29316-9201-4F97-9EAA-C8EC44CF9F22}">
      <dgm:prSet/>
      <dgm:spPr/>
      <dgm:t>
        <a:bodyPr/>
        <a:lstStyle/>
        <a:p>
          <a:endParaRPr lang="en-US"/>
        </a:p>
      </dgm:t>
    </dgm:pt>
    <dgm:pt modelId="{2AA8C4EC-9DA2-44B6-8EE2-93D553CA761B}" type="sibTrans" cxnId="{3CD29316-9201-4F97-9EAA-C8EC44CF9F22}">
      <dgm:prSet/>
      <dgm:spPr/>
      <dgm:t>
        <a:bodyPr/>
        <a:lstStyle/>
        <a:p>
          <a:endParaRPr lang="en-US"/>
        </a:p>
      </dgm:t>
    </dgm:pt>
    <dgm:pt modelId="{5E81F971-22B2-47AC-903B-89716CB17222}">
      <dgm:prSet/>
      <dgm:spPr/>
      <dgm:t>
        <a:bodyPr/>
        <a:lstStyle/>
        <a:p>
          <a:r>
            <a:rPr lang="en-US"/>
            <a:t>essential for intelligence</a:t>
          </a:r>
        </a:p>
      </dgm:t>
    </dgm:pt>
    <dgm:pt modelId="{68E6D4CE-3963-4BD6-926D-C8A603436D4F}" type="parTrans" cxnId="{2AA95747-0B35-4390-82B4-2AD820F49AA9}">
      <dgm:prSet/>
      <dgm:spPr/>
      <dgm:t>
        <a:bodyPr/>
        <a:lstStyle/>
        <a:p>
          <a:endParaRPr lang="en-US"/>
        </a:p>
      </dgm:t>
    </dgm:pt>
    <dgm:pt modelId="{BD85CED4-CB89-4F8D-B15D-654105C66A93}" type="sibTrans" cxnId="{2AA95747-0B35-4390-82B4-2AD820F49AA9}">
      <dgm:prSet/>
      <dgm:spPr/>
      <dgm:t>
        <a:bodyPr/>
        <a:lstStyle/>
        <a:p>
          <a:endParaRPr lang="en-US"/>
        </a:p>
      </dgm:t>
    </dgm:pt>
    <dgm:pt modelId="{F7FD8388-6873-428A-8F59-E7D8E82509C8}">
      <dgm:prSet/>
      <dgm:spPr/>
      <dgm:t>
        <a:bodyPr/>
        <a:lstStyle/>
        <a:p>
          <a:r>
            <a:rPr lang="en-US"/>
            <a:t>The question is then, what is intelligence?</a:t>
          </a:r>
        </a:p>
      </dgm:t>
    </dgm:pt>
    <dgm:pt modelId="{4E014143-AADB-4A20-8A3A-70BB2BC0587F}" type="parTrans" cxnId="{BD523428-02B5-4953-A880-312344066AAD}">
      <dgm:prSet/>
      <dgm:spPr/>
      <dgm:t>
        <a:bodyPr/>
        <a:lstStyle/>
        <a:p>
          <a:endParaRPr lang="en-US"/>
        </a:p>
      </dgm:t>
    </dgm:pt>
    <dgm:pt modelId="{EED8B37E-454E-47F6-919A-58E00EE95740}" type="sibTrans" cxnId="{BD523428-02B5-4953-A880-312344066AAD}">
      <dgm:prSet/>
      <dgm:spPr/>
      <dgm:t>
        <a:bodyPr/>
        <a:lstStyle/>
        <a:p>
          <a:endParaRPr lang="en-US"/>
        </a:p>
      </dgm:t>
    </dgm:pt>
    <dgm:pt modelId="{51D1C6E7-2DBA-41A2-B7BC-03BE9CC4AA27}" type="pres">
      <dgm:prSet presAssocID="{0DE3A784-1C78-46F6-99CB-31006F0A4671}" presName="root" presStyleCnt="0">
        <dgm:presLayoutVars>
          <dgm:dir/>
          <dgm:resizeHandles val="exact"/>
        </dgm:presLayoutVars>
      </dgm:prSet>
      <dgm:spPr/>
    </dgm:pt>
    <dgm:pt modelId="{E8605AE4-EDFC-4A19-BB07-63A881E07179}" type="pres">
      <dgm:prSet presAssocID="{3B9FB1E0-04C3-4856-9470-4A818829C8FF}" presName="compNode" presStyleCnt="0"/>
      <dgm:spPr/>
    </dgm:pt>
    <dgm:pt modelId="{033B3878-EDAB-4CAD-B070-9DA21D4AFE99}" type="pres">
      <dgm:prSet presAssocID="{3B9FB1E0-04C3-4856-9470-4A818829C8FF}" presName="bgRect" presStyleLbl="bgShp" presStyleIdx="0" presStyleCnt="3"/>
      <dgm:spPr/>
    </dgm:pt>
    <dgm:pt modelId="{AF1C8636-9A5F-4792-B835-4188799605BF}" type="pres">
      <dgm:prSet presAssocID="{3B9FB1E0-04C3-4856-9470-4A818829C8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4FA501-29E5-4328-9F49-628AF6982159}" type="pres">
      <dgm:prSet presAssocID="{3B9FB1E0-04C3-4856-9470-4A818829C8FF}" presName="spaceRect" presStyleCnt="0"/>
      <dgm:spPr/>
    </dgm:pt>
    <dgm:pt modelId="{CFD6C89A-7265-4302-A730-D0AC8C5B84D3}" type="pres">
      <dgm:prSet presAssocID="{3B9FB1E0-04C3-4856-9470-4A818829C8FF}" presName="parTx" presStyleLbl="revTx" presStyleIdx="0" presStyleCnt="3">
        <dgm:presLayoutVars>
          <dgm:chMax val="0"/>
          <dgm:chPref val="0"/>
        </dgm:presLayoutVars>
      </dgm:prSet>
      <dgm:spPr/>
    </dgm:pt>
    <dgm:pt modelId="{4D4DA28D-3D1A-4B43-9228-E76EC810D3A6}" type="pres">
      <dgm:prSet presAssocID="{2AA8C4EC-9DA2-44B6-8EE2-93D553CA761B}" presName="sibTrans" presStyleCnt="0"/>
      <dgm:spPr/>
    </dgm:pt>
    <dgm:pt modelId="{AAC6D318-9CA2-448C-90F2-1226EF4CAE80}" type="pres">
      <dgm:prSet presAssocID="{5E81F971-22B2-47AC-903B-89716CB17222}" presName="compNode" presStyleCnt="0"/>
      <dgm:spPr/>
    </dgm:pt>
    <dgm:pt modelId="{25443278-94E6-4E3B-95FC-1DB92D3B19F7}" type="pres">
      <dgm:prSet presAssocID="{5E81F971-22B2-47AC-903B-89716CB17222}" presName="bgRect" presStyleLbl="bgShp" presStyleIdx="1" presStyleCnt="3"/>
      <dgm:spPr/>
    </dgm:pt>
    <dgm:pt modelId="{8C88EACA-D110-4D37-8DDC-6F1CD0224EA2}" type="pres">
      <dgm:prSet presAssocID="{5E81F971-22B2-47AC-903B-89716CB172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356D5B6-4B4D-42C9-A1CD-ABB886444FFF}" type="pres">
      <dgm:prSet presAssocID="{5E81F971-22B2-47AC-903B-89716CB17222}" presName="spaceRect" presStyleCnt="0"/>
      <dgm:spPr/>
    </dgm:pt>
    <dgm:pt modelId="{ECEC609B-BC4A-4EBF-8E9F-7819DFADE56E}" type="pres">
      <dgm:prSet presAssocID="{5E81F971-22B2-47AC-903B-89716CB17222}" presName="parTx" presStyleLbl="revTx" presStyleIdx="1" presStyleCnt="3">
        <dgm:presLayoutVars>
          <dgm:chMax val="0"/>
          <dgm:chPref val="0"/>
        </dgm:presLayoutVars>
      </dgm:prSet>
      <dgm:spPr/>
    </dgm:pt>
    <dgm:pt modelId="{F03B4D6E-6990-4AC5-B203-AEEEF95E769B}" type="pres">
      <dgm:prSet presAssocID="{BD85CED4-CB89-4F8D-B15D-654105C66A93}" presName="sibTrans" presStyleCnt="0"/>
      <dgm:spPr/>
    </dgm:pt>
    <dgm:pt modelId="{BBD0883E-5B81-4C0E-8381-0090720AD450}" type="pres">
      <dgm:prSet presAssocID="{F7FD8388-6873-428A-8F59-E7D8E82509C8}" presName="compNode" presStyleCnt="0"/>
      <dgm:spPr/>
    </dgm:pt>
    <dgm:pt modelId="{026D19A8-0863-4021-80E6-506E6B7DC179}" type="pres">
      <dgm:prSet presAssocID="{F7FD8388-6873-428A-8F59-E7D8E82509C8}" presName="bgRect" presStyleLbl="bgShp" presStyleIdx="2" presStyleCnt="3"/>
      <dgm:spPr/>
    </dgm:pt>
    <dgm:pt modelId="{107062F0-0F47-437B-ABA6-06E181ACA721}" type="pres">
      <dgm:prSet presAssocID="{F7FD8388-6873-428A-8F59-E7D8E82509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6E40CE0-F6D2-40DC-8BE2-E754EB0718D3}" type="pres">
      <dgm:prSet presAssocID="{F7FD8388-6873-428A-8F59-E7D8E82509C8}" presName="spaceRect" presStyleCnt="0"/>
      <dgm:spPr/>
    </dgm:pt>
    <dgm:pt modelId="{5C8041F5-DE84-4DA5-A538-5E7249977BB6}" type="pres">
      <dgm:prSet presAssocID="{F7FD8388-6873-428A-8F59-E7D8E82509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D29316-9201-4F97-9EAA-C8EC44CF9F22}" srcId="{0DE3A784-1C78-46F6-99CB-31006F0A4671}" destId="{3B9FB1E0-04C3-4856-9470-4A818829C8FF}" srcOrd="0" destOrd="0" parTransId="{C23E3361-B7DE-4580-8510-7AB49B24741F}" sibTransId="{2AA8C4EC-9DA2-44B6-8EE2-93D553CA761B}"/>
    <dgm:cxn modelId="{BD523428-02B5-4953-A880-312344066AAD}" srcId="{0DE3A784-1C78-46F6-99CB-31006F0A4671}" destId="{F7FD8388-6873-428A-8F59-E7D8E82509C8}" srcOrd="2" destOrd="0" parTransId="{4E014143-AADB-4A20-8A3A-70BB2BC0587F}" sibTransId="{EED8B37E-454E-47F6-919A-58E00EE95740}"/>
    <dgm:cxn modelId="{711AFD38-7846-47F1-A57E-A3A97240B501}" type="presOf" srcId="{3B9FB1E0-04C3-4856-9470-4A818829C8FF}" destId="{CFD6C89A-7265-4302-A730-D0AC8C5B84D3}" srcOrd="0" destOrd="0" presId="urn:microsoft.com/office/officeart/2018/2/layout/IconVerticalSolidList"/>
    <dgm:cxn modelId="{2AA95747-0B35-4390-82B4-2AD820F49AA9}" srcId="{0DE3A784-1C78-46F6-99CB-31006F0A4671}" destId="{5E81F971-22B2-47AC-903B-89716CB17222}" srcOrd="1" destOrd="0" parTransId="{68E6D4CE-3963-4BD6-926D-C8A603436D4F}" sibTransId="{BD85CED4-CB89-4F8D-B15D-654105C66A93}"/>
    <dgm:cxn modelId="{AD1F4994-2BDA-41EE-A91A-B345E055AEFE}" type="presOf" srcId="{F7FD8388-6873-428A-8F59-E7D8E82509C8}" destId="{5C8041F5-DE84-4DA5-A538-5E7249977BB6}" srcOrd="0" destOrd="0" presId="urn:microsoft.com/office/officeart/2018/2/layout/IconVerticalSolidList"/>
    <dgm:cxn modelId="{E28F96E7-C206-4B63-BA5C-419469E8812A}" type="presOf" srcId="{5E81F971-22B2-47AC-903B-89716CB17222}" destId="{ECEC609B-BC4A-4EBF-8E9F-7819DFADE56E}" srcOrd="0" destOrd="0" presId="urn:microsoft.com/office/officeart/2018/2/layout/IconVerticalSolidList"/>
    <dgm:cxn modelId="{AE85B8FE-0D30-4A78-ABCD-153B5B102105}" type="presOf" srcId="{0DE3A784-1C78-46F6-99CB-31006F0A4671}" destId="{51D1C6E7-2DBA-41A2-B7BC-03BE9CC4AA27}" srcOrd="0" destOrd="0" presId="urn:microsoft.com/office/officeart/2018/2/layout/IconVerticalSolidList"/>
    <dgm:cxn modelId="{83097EAE-D9D8-4D9C-B96D-BD5004E8FE03}" type="presParOf" srcId="{51D1C6E7-2DBA-41A2-B7BC-03BE9CC4AA27}" destId="{E8605AE4-EDFC-4A19-BB07-63A881E07179}" srcOrd="0" destOrd="0" presId="urn:microsoft.com/office/officeart/2018/2/layout/IconVerticalSolidList"/>
    <dgm:cxn modelId="{38D060E1-ABC7-4BBC-9B33-2C946B02FAC1}" type="presParOf" srcId="{E8605AE4-EDFC-4A19-BB07-63A881E07179}" destId="{033B3878-EDAB-4CAD-B070-9DA21D4AFE99}" srcOrd="0" destOrd="0" presId="urn:microsoft.com/office/officeart/2018/2/layout/IconVerticalSolidList"/>
    <dgm:cxn modelId="{3A353E05-0E63-4562-A370-9CAE380DF6AA}" type="presParOf" srcId="{E8605AE4-EDFC-4A19-BB07-63A881E07179}" destId="{AF1C8636-9A5F-4792-B835-4188799605BF}" srcOrd="1" destOrd="0" presId="urn:microsoft.com/office/officeart/2018/2/layout/IconVerticalSolidList"/>
    <dgm:cxn modelId="{E7E9C94C-4976-441C-B76A-396B8DA543A5}" type="presParOf" srcId="{E8605AE4-EDFC-4A19-BB07-63A881E07179}" destId="{B54FA501-29E5-4328-9F49-628AF6982159}" srcOrd="2" destOrd="0" presId="urn:microsoft.com/office/officeart/2018/2/layout/IconVerticalSolidList"/>
    <dgm:cxn modelId="{A2F43962-B23E-476E-879B-88F4B2398C64}" type="presParOf" srcId="{E8605AE4-EDFC-4A19-BB07-63A881E07179}" destId="{CFD6C89A-7265-4302-A730-D0AC8C5B84D3}" srcOrd="3" destOrd="0" presId="urn:microsoft.com/office/officeart/2018/2/layout/IconVerticalSolidList"/>
    <dgm:cxn modelId="{DA482592-BBA8-4A0B-A0AF-7B9B52F2F295}" type="presParOf" srcId="{51D1C6E7-2DBA-41A2-B7BC-03BE9CC4AA27}" destId="{4D4DA28D-3D1A-4B43-9228-E76EC810D3A6}" srcOrd="1" destOrd="0" presId="urn:microsoft.com/office/officeart/2018/2/layout/IconVerticalSolidList"/>
    <dgm:cxn modelId="{CA995968-9448-4D85-BAA8-184D7270C95B}" type="presParOf" srcId="{51D1C6E7-2DBA-41A2-B7BC-03BE9CC4AA27}" destId="{AAC6D318-9CA2-448C-90F2-1226EF4CAE80}" srcOrd="2" destOrd="0" presId="urn:microsoft.com/office/officeart/2018/2/layout/IconVerticalSolidList"/>
    <dgm:cxn modelId="{31342F21-7D7B-4D81-B18E-9A1C38967479}" type="presParOf" srcId="{AAC6D318-9CA2-448C-90F2-1226EF4CAE80}" destId="{25443278-94E6-4E3B-95FC-1DB92D3B19F7}" srcOrd="0" destOrd="0" presId="urn:microsoft.com/office/officeart/2018/2/layout/IconVerticalSolidList"/>
    <dgm:cxn modelId="{BB30E140-7FF3-4992-A3A8-0B1A60C92D2F}" type="presParOf" srcId="{AAC6D318-9CA2-448C-90F2-1226EF4CAE80}" destId="{8C88EACA-D110-4D37-8DDC-6F1CD0224EA2}" srcOrd="1" destOrd="0" presId="urn:microsoft.com/office/officeart/2018/2/layout/IconVerticalSolidList"/>
    <dgm:cxn modelId="{F1CED6F8-4E99-4159-B081-7F1C88AF167E}" type="presParOf" srcId="{AAC6D318-9CA2-448C-90F2-1226EF4CAE80}" destId="{1356D5B6-4B4D-42C9-A1CD-ABB886444FFF}" srcOrd="2" destOrd="0" presId="urn:microsoft.com/office/officeart/2018/2/layout/IconVerticalSolidList"/>
    <dgm:cxn modelId="{4F582FA3-3224-4201-90C7-8A86EDC4134A}" type="presParOf" srcId="{AAC6D318-9CA2-448C-90F2-1226EF4CAE80}" destId="{ECEC609B-BC4A-4EBF-8E9F-7819DFADE56E}" srcOrd="3" destOrd="0" presId="urn:microsoft.com/office/officeart/2018/2/layout/IconVerticalSolidList"/>
    <dgm:cxn modelId="{0E524AB0-EA3F-4CD1-B198-C39679B73666}" type="presParOf" srcId="{51D1C6E7-2DBA-41A2-B7BC-03BE9CC4AA27}" destId="{F03B4D6E-6990-4AC5-B203-AEEEF95E769B}" srcOrd="3" destOrd="0" presId="urn:microsoft.com/office/officeart/2018/2/layout/IconVerticalSolidList"/>
    <dgm:cxn modelId="{C87860D4-1B9E-4F09-AC2D-1C8C85BFF51F}" type="presParOf" srcId="{51D1C6E7-2DBA-41A2-B7BC-03BE9CC4AA27}" destId="{BBD0883E-5B81-4C0E-8381-0090720AD450}" srcOrd="4" destOrd="0" presId="urn:microsoft.com/office/officeart/2018/2/layout/IconVerticalSolidList"/>
    <dgm:cxn modelId="{048F2357-A2D1-4725-AF27-AC4BEE25319B}" type="presParOf" srcId="{BBD0883E-5B81-4C0E-8381-0090720AD450}" destId="{026D19A8-0863-4021-80E6-506E6B7DC179}" srcOrd="0" destOrd="0" presId="urn:microsoft.com/office/officeart/2018/2/layout/IconVerticalSolidList"/>
    <dgm:cxn modelId="{0D4DB385-A896-4446-AD8C-355C927084FC}" type="presParOf" srcId="{BBD0883E-5B81-4C0E-8381-0090720AD450}" destId="{107062F0-0F47-437B-ABA6-06E181ACA721}" srcOrd="1" destOrd="0" presId="urn:microsoft.com/office/officeart/2018/2/layout/IconVerticalSolidList"/>
    <dgm:cxn modelId="{8F3A4C57-6C28-4AA9-9F09-8CCD24361FA5}" type="presParOf" srcId="{BBD0883E-5B81-4C0E-8381-0090720AD450}" destId="{36E40CE0-F6D2-40DC-8BE2-E754EB0718D3}" srcOrd="2" destOrd="0" presId="urn:microsoft.com/office/officeart/2018/2/layout/IconVerticalSolidList"/>
    <dgm:cxn modelId="{61BD99B4-EF85-44F4-B5FB-E865347B33EB}" type="presParOf" srcId="{BBD0883E-5B81-4C0E-8381-0090720AD450}" destId="{5C8041F5-DE84-4DA5-A538-5E7249977B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CF44C9-33BF-4B77-955F-66BD748871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F1BD5E-B949-48D2-BDD3-FA267247F7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Narrow AI</a:t>
          </a:r>
        </a:p>
      </dgm:t>
    </dgm:pt>
    <dgm:pt modelId="{30722132-15D5-45D1-B56B-035EB0F92DD7}" type="parTrans" cxnId="{FABED8E4-6BD4-4FD0-B3D5-15CBCD15AA78}">
      <dgm:prSet/>
      <dgm:spPr/>
      <dgm:t>
        <a:bodyPr/>
        <a:lstStyle/>
        <a:p>
          <a:endParaRPr lang="en-US"/>
        </a:p>
      </dgm:t>
    </dgm:pt>
    <dgm:pt modelId="{30CC37CB-0328-48A6-92F0-16E07B58542D}" type="sibTrans" cxnId="{FABED8E4-6BD4-4FD0-B3D5-15CBCD15AA78}">
      <dgm:prSet phldrT="01" phldr="0"/>
      <dgm:spPr/>
      <dgm:t>
        <a:bodyPr/>
        <a:lstStyle/>
        <a:p>
          <a:endParaRPr lang="en-US" dirty="0"/>
        </a:p>
      </dgm:t>
    </dgm:pt>
    <dgm:pt modelId="{9C34770C-F5D4-4454-B424-E95D72B6A4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General AI</a:t>
          </a:r>
        </a:p>
      </dgm:t>
    </dgm:pt>
    <dgm:pt modelId="{CC4B5039-9811-4FA5-8E39-587C04416EF4}" type="parTrans" cxnId="{46067499-C32C-484F-AAAF-DBF054B29567}">
      <dgm:prSet/>
      <dgm:spPr/>
      <dgm:t>
        <a:bodyPr/>
        <a:lstStyle/>
        <a:p>
          <a:endParaRPr lang="en-US"/>
        </a:p>
      </dgm:t>
    </dgm:pt>
    <dgm:pt modelId="{0CBAA8EE-B969-4866-B235-26DA4D900E94}" type="sibTrans" cxnId="{46067499-C32C-484F-AAAF-DBF054B29567}">
      <dgm:prSet phldrT="02" phldr="0"/>
      <dgm:spPr/>
      <dgm:t>
        <a:bodyPr/>
        <a:lstStyle/>
        <a:p>
          <a:endParaRPr lang="en-US" dirty="0"/>
        </a:p>
      </dgm:t>
    </dgm:pt>
    <dgm:pt modelId="{BD71AA23-FC46-4A1B-B8D3-BD339DAD2A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Strong AI</a:t>
          </a:r>
        </a:p>
      </dgm:t>
    </dgm:pt>
    <dgm:pt modelId="{3BC3A050-119A-4222-AAB1-95CFB36BB810}" type="parTrans" cxnId="{96F07507-FD99-4FA3-BCC9-6E5D2E6B7E79}">
      <dgm:prSet/>
      <dgm:spPr/>
      <dgm:t>
        <a:bodyPr/>
        <a:lstStyle/>
        <a:p>
          <a:endParaRPr lang="en-US"/>
        </a:p>
      </dgm:t>
    </dgm:pt>
    <dgm:pt modelId="{50BEAFE9-0A7E-4B87-BBAD-3A6BAAC92DDE}" type="sibTrans" cxnId="{96F07507-FD99-4FA3-BCC9-6E5D2E6B7E79}">
      <dgm:prSet phldrT="03" phldr="0"/>
      <dgm:spPr/>
      <dgm:t>
        <a:bodyPr/>
        <a:lstStyle/>
        <a:p>
          <a:endParaRPr lang="en-US" dirty="0"/>
        </a:p>
      </dgm:t>
    </dgm:pt>
    <dgm:pt modelId="{9F447081-E041-4C09-A936-8FC2F63FA970}" type="pres">
      <dgm:prSet presAssocID="{48CF44C9-33BF-4B77-955F-66BD74887101}" presName="root" presStyleCnt="0">
        <dgm:presLayoutVars>
          <dgm:dir/>
          <dgm:resizeHandles val="exact"/>
        </dgm:presLayoutVars>
      </dgm:prSet>
      <dgm:spPr/>
    </dgm:pt>
    <dgm:pt modelId="{A3EFA651-2B30-4323-9AA4-33FFF1BEF29B}" type="pres">
      <dgm:prSet presAssocID="{DBF1BD5E-B949-48D2-BDD3-FA267247F714}" presName="compNode" presStyleCnt="0"/>
      <dgm:spPr/>
    </dgm:pt>
    <dgm:pt modelId="{5F78A646-C02D-4D14-AACB-F1BD5A7DBAA7}" type="pres">
      <dgm:prSet presAssocID="{DBF1BD5E-B949-48D2-BDD3-FA267247F714}" presName="iconBgRect" presStyleLbl="bgShp" presStyleIdx="0" presStyleCnt="3"/>
      <dgm:spPr/>
    </dgm:pt>
    <dgm:pt modelId="{C9A3D71E-A302-48EC-9919-2D551753F131}" type="pres">
      <dgm:prSet presAssocID="{DBF1BD5E-B949-48D2-BDD3-FA267247F7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EA1B7C-9D15-45E9-94B9-8CB832CC136D}" type="pres">
      <dgm:prSet presAssocID="{DBF1BD5E-B949-48D2-BDD3-FA267247F714}" presName="spaceRect" presStyleCnt="0"/>
      <dgm:spPr/>
    </dgm:pt>
    <dgm:pt modelId="{9B06BC06-1651-4163-B44F-EB82472FD620}" type="pres">
      <dgm:prSet presAssocID="{DBF1BD5E-B949-48D2-BDD3-FA267247F714}" presName="textRect" presStyleLbl="revTx" presStyleIdx="0" presStyleCnt="3">
        <dgm:presLayoutVars>
          <dgm:chMax val="1"/>
          <dgm:chPref val="1"/>
        </dgm:presLayoutVars>
      </dgm:prSet>
      <dgm:spPr/>
    </dgm:pt>
    <dgm:pt modelId="{1E9B1BDF-29A7-418D-95A5-8E65E8F1A4F6}" type="pres">
      <dgm:prSet presAssocID="{30CC37CB-0328-48A6-92F0-16E07B58542D}" presName="sibTrans" presStyleCnt="0"/>
      <dgm:spPr/>
    </dgm:pt>
    <dgm:pt modelId="{C4DE7CEE-1AD0-4C0C-A937-F0257D820551}" type="pres">
      <dgm:prSet presAssocID="{9C34770C-F5D4-4454-B424-E95D72B6A489}" presName="compNode" presStyleCnt="0"/>
      <dgm:spPr/>
    </dgm:pt>
    <dgm:pt modelId="{0C12F593-942E-47F8-A7D9-EE54DA25F7FF}" type="pres">
      <dgm:prSet presAssocID="{9C34770C-F5D4-4454-B424-E95D72B6A489}" presName="iconBgRect" presStyleLbl="bgShp" presStyleIdx="1" presStyleCnt="3"/>
      <dgm:spPr/>
    </dgm:pt>
    <dgm:pt modelId="{5825C337-6398-4DB7-B19A-422DD5A214D9}" type="pres">
      <dgm:prSet presAssocID="{9C34770C-F5D4-4454-B424-E95D72B6A4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54EDD0D-F4F4-4F76-A481-B8195F242555}" type="pres">
      <dgm:prSet presAssocID="{9C34770C-F5D4-4454-B424-E95D72B6A489}" presName="spaceRect" presStyleCnt="0"/>
      <dgm:spPr/>
    </dgm:pt>
    <dgm:pt modelId="{46BC360B-F69D-487B-B916-A1D50CF3DABC}" type="pres">
      <dgm:prSet presAssocID="{9C34770C-F5D4-4454-B424-E95D72B6A489}" presName="textRect" presStyleLbl="revTx" presStyleIdx="1" presStyleCnt="3">
        <dgm:presLayoutVars>
          <dgm:chMax val="1"/>
          <dgm:chPref val="1"/>
        </dgm:presLayoutVars>
      </dgm:prSet>
      <dgm:spPr/>
    </dgm:pt>
    <dgm:pt modelId="{0214114F-3986-4253-92D9-677291DFD54B}" type="pres">
      <dgm:prSet presAssocID="{0CBAA8EE-B969-4866-B235-26DA4D900E94}" presName="sibTrans" presStyleCnt="0"/>
      <dgm:spPr/>
    </dgm:pt>
    <dgm:pt modelId="{FB29DF36-2B29-4A88-917A-4FC2AF27C98B}" type="pres">
      <dgm:prSet presAssocID="{BD71AA23-FC46-4A1B-B8D3-BD339DAD2A41}" presName="compNode" presStyleCnt="0"/>
      <dgm:spPr/>
    </dgm:pt>
    <dgm:pt modelId="{2C6A0757-044F-4F01-B00B-A9A8A7A2B925}" type="pres">
      <dgm:prSet presAssocID="{BD71AA23-FC46-4A1B-B8D3-BD339DAD2A41}" presName="iconBgRect" presStyleLbl="bgShp" presStyleIdx="2" presStyleCnt="3"/>
      <dgm:spPr/>
    </dgm:pt>
    <dgm:pt modelId="{22A1429C-74F5-43FC-8BD7-EC4BE16D22B9}" type="pres">
      <dgm:prSet presAssocID="{BD71AA23-FC46-4A1B-B8D3-BD339DAD2A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661F82A-E2EB-4E95-B644-52C7ADDF1BD9}" type="pres">
      <dgm:prSet presAssocID="{BD71AA23-FC46-4A1B-B8D3-BD339DAD2A41}" presName="spaceRect" presStyleCnt="0"/>
      <dgm:spPr/>
    </dgm:pt>
    <dgm:pt modelId="{992A9B96-8894-43A2-AE56-358513BC48EC}" type="pres">
      <dgm:prSet presAssocID="{BD71AA23-FC46-4A1B-B8D3-BD339DAD2A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F07507-FD99-4FA3-BCC9-6E5D2E6B7E79}" srcId="{48CF44C9-33BF-4B77-955F-66BD74887101}" destId="{BD71AA23-FC46-4A1B-B8D3-BD339DAD2A41}" srcOrd="2" destOrd="0" parTransId="{3BC3A050-119A-4222-AAB1-95CFB36BB810}" sibTransId="{50BEAFE9-0A7E-4B87-BBAD-3A6BAAC92DDE}"/>
    <dgm:cxn modelId="{5AD76D14-D14F-4819-BBD2-B82EF737218A}" type="presOf" srcId="{9C34770C-F5D4-4454-B424-E95D72B6A489}" destId="{46BC360B-F69D-487B-B916-A1D50CF3DABC}" srcOrd="0" destOrd="0" presId="urn:microsoft.com/office/officeart/2018/5/layout/IconCircleLabelList"/>
    <dgm:cxn modelId="{62E5FA4B-FA34-47B3-868C-468A58DD61E8}" type="presOf" srcId="{DBF1BD5E-B949-48D2-BDD3-FA267247F714}" destId="{9B06BC06-1651-4163-B44F-EB82472FD620}" srcOrd="0" destOrd="0" presId="urn:microsoft.com/office/officeart/2018/5/layout/IconCircleLabelList"/>
    <dgm:cxn modelId="{46067499-C32C-484F-AAAF-DBF054B29567}" srcId="{48CF44C9-33BF-4B77-955F-66BD74887101}" destId="{9C34770C-F5D4-4454-B424-E95D72B6A489}" srcOrd="1" destOrd="0" parTransId="{CC4B5039-9811-4FA5-8E39-587C04416EF4}" sibTransId="{0CBAA8EE-B969-4866-B235-26DA4D900E94}"/>
    <dgm:cxn modelId="{C0EAE3C1-D4D6-49C4-9970-A922DB56FD46}" type="presOf" srcId="{48CF44C9-33BF-4B77-955F-66BD74887101}" destId="{9F447081-E041-4C09-A936-8FC2F63FA970}" srcOrd="0" destOrd="0" presId="urn:microsoft.com/office/officeart/2018/5/layout/IconCircleLabelList"/>
    <dgm:cxn modelId="{FABED8E4-6BD4-4FD0-B3D5-15CBCD15AA78}" srcId="{48CF44C9-33BF-4B77-955F-66BD74887101}" destId="{DBF1BD5E-B949-48D2-BDD3-FA267247F714}" srcOrd="0" destOrd="0" parTransId="{30722132-15D5-45D1-B56B-035EB0F92DD7}" sibTransId="{30CC37CB-0328-48A6-92F0-16E07B58542D}"/>
    <dgm:cxn modelId="{B9CDB5EA-4DEB-4CCC-9DDC-0E224484B380}" type="presOf" srcId="{BD71AA23-FC46-4A1B-B8D3-BD339DAD2A41}" destId="{992A9B96-8894-43A2-AE56-358513BC48EC}" srcOrd="0" destOrd="0" presId="urn:microsoft.com/office/officeart/2018/5/layout/IconCircleLabelList"/>
    <dgm:cxn modelId="{31E94F69-534B-47B3-88C2-BC18FF2009AB}" type="presParOf" srcId="{9F447081-E041-4C09-A936-8FC2F63FA970}" destId="{A3EFA651-2B30-4323-9AA4-33FFF1BEF29B}" srcOrd="0" destOrd="0" presId="urn:microsoft.com/office/officeart/2018/5/layout/IconCircleLabelList"/>
    <dgm:cxn modelId="{328FAFCD-70FB-4FCC-97FA-FE523A4FEE62}" type="presParOf" srcId="{A3EFA651-2B30-4323-9AA4-33FFF1BEF29B}" destId="{5F78A646-C02D-4D14-AACB-F1BD5A7DBAA7}" srcOrd="0" destOrd="0" presId="urn:microsoft.com/office/officeart/2018/5/layout/IconCircleLabelList"/>
    <dgm:cxn modelId="{7B316A11-1DB0-4D89-A525-583C13102DA2}" type="presParOf" srcId="{A3EFA651-2B30-4323-9AA4-33FFF1BEF29B}" destId="{C9A3D71E-A302-48EC-9919-2D551753F131}" srcOrd="1" destOrd="0" presId="urn:microsoft.com/office/officeart/2018/5/layout/IconCircleLabelList"/>
    <dgm:cxn modelId="{8FBFB49B-8731-4A7E-8357-857DD117E6D7}" type="presParOf" srcId="{A3EFA651-2B30-4323-9AA4-33FFF1BEF29B}" destId="{76EA1B7C-9D15-45E9-94B9-8CB832CC136D}" srcOrd="2" destOrd="0" presId="urn:microsoft.com/office/officeart/2018/5/layout/IconCircleLabelList"/>
    <dgm:cxn modelId="{A47DE8F9-DB16-48C0-A152-E710273C6A22}" type="presParOf" srcId="{A3EFA651-2B30-4323-9AA4-33FFF1BEF29B}" destId="{9B06BC06-1651-4163-B44F-EB82472FD620}" srcOrd="3" destOrd="0" presId="urn:microsoft.com/office/officeart/2018/5/layout/IconCircleLabelList"/>
    <dgm:cxn modelId="{BDC09376-72B6-4F56-8FA4-906C123431E0}" type="presParOf" srcId="{9F447081-E041-4C09-A936-8FC2F63FA970}" destId="{1E9B1BDF-29A7-418D-95A5-8E65E8F1A4F6}" srcOrd="1" destOrd="0" presId="urn:microsoft.com/office/officeart/2018/5/layout/IconCircleLabelList"/>
    <dgm:cxn modelId="{DD21E354-3F5E-4252-9C12-138CE4E4886F}" type="presParOf" srcId="{9F447081-E041-4C09-A936-8FC2F63FA970}" destId="{C4DE7CEE-1AD0-4C0C-A937-F0257D820551}" srcOrd="2" destOrd="0" presId="urn:microsoft.com/office/officeart/2018/5/layout/IconCircleLabelList"/>
    <dgm:cxn modelId="{0665E8A0-D03D-4A55-825A-D0E2EBDFBDAC}" type="presParOf" srcId="{C4DE7CEE-1AD0-4C0C-A937-F0257D820551}" destId="{0C12F593-942E-47F8-A7D9-EE54DA25F7FF}" srcOrd="0" destOrd="0" presId="urn:microsoft.com/office/officeart/2018/5/layout/IconCircleLabelList"/>
    <dgm:cxn modelId="{C49F6FD9-11DB-47A9-A5F2-A651A0F439D5}" type="presParOf" srcId="{C4DE7CEE-1AD0-4C0C-A937-F0257D820551}" destId="{5825C337-6398-4DB7-B19A-422DD5A214D9}" srcOrd="1" destOrd="0" presId="urn:microsoft.com/office/officeart/2018/5/layout/IconCircleLabelList"/>
    <dgm:cxn modelId="{FE73B48D-C88E-455A-BA8A-185D33E3D197}" type="presParOf" srcId="{C4DE7CEE-1AD0-4C0C-A937-F0257D820551}" destId="{254EDD0D-F4F4-4F76-A481-B8195F242555}" srcOrd="2" destOrd="0" presId="urn:microsoft.com/office/officeart/2018/5/layout/IconCircleLabelList"/>
    <dgm:cxn modelId="{B4136785-09DB-4ADD-AFCB-5C06FD9D5618}" type="presParOf" srcId="{C4DE7CEE-1AD0-4C0C-A937-F0257D820551}" destId="{46BC360B-F69D-487B-B916-A1D50CF3DABC}" srcOrd="3" destOrd="0" presId="urn:microsoft.com/office/officeart/2018/5/layout/IconCircleLabelList"/>
    <dgm:cxn modelId="{91D38988-60B6-478A-BD55-3DB0793528AB}" type="presParOf" srcId="{9F447081-E041-4C09-A936-8FC2F63FA970}" destId="{0214114F-3986-4253-92D9-677291DFD54B}" srcOrd="3" destOrd="0" presId="urn:microsoft.com/office/officeart/2018/5/layout/IconCircleLabelList"/>
    <dgm:cxn modelId="{90766D0A-17BD-4EA7-BE0D-A21243C56BD8}" type="presParOf" srcId="{9F447081-E041-4C09-A936-8FC2F63FA970}" destId="{FB29DF36-2B29-4A88-917A-4FC2AF27C98B}" srcOrd="4" destOrd="0" presId="urn:microsoft.com/office/officeart/2018/5/layout/IconCircleLabelList"/>
    <dgm:cxn modelId="{9DBC5D4A-54B9-47ED-84E1-A3E5145D8351}" type="presParOf" srcId="{FB29DF36-2B29-4A88-917A-4FC2AF27C98B}" destId="{2C6A0757-044F-4F01-B00B-A9A8A7A2B925}" srcOrd="0" destOrd="0" presId="urn:microsoft.com/office/officeart/2018/5/layout/IconCircleLabelList"/>
    <dgm:cxn modelId="{92721B07-9CC7-4048-B466-27EDB0ECDD40}" type="presParOf" srcId="{FB29DF36-2B29-4A88-917A-4FC2AF27C98B}" destId="{22A1429C-74F5-43FC-8BD7-EC4BE16D22B9}" srcOrd="1" destOrd="0" presId="urn:microsoft.com/office/officeart/2018/5/layout/IconCircleLabelList"/>
    <dgm:cxn modelId="{008F1192-9779-4FDA-89DB-EC2A70B3CCA6}" type="presParOf" srcId="{FB29DF36-2B29-4A88-917A-4FC2AF27C98B}" destId="{0661F82A-E2EB-4E95-B644-52C7ADDF1BD9}" srcOrd="2" destOrd="0" presId="urn:microsoft.com/office/officeart/2018/5/layout/IconCircleLabelList"/>
    <dgm:cxn modelId="{4B4C8ED7-9E02-4DB7-BA97-4AD3D63D4D91}" type="presParOf" srcId="{FB29DF36-2B29-4A88-917A-4FC2AF27C98B}" destId="{992A9B96-8894-43A2-AE56-358513BC48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29471-C78F-4DB1-9E4A-E4837001F7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B2BE38-50CD-48D2-998C-CF95ADB83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intelligent models Are rule based</a:t>
          </a:r>
        </a:p>
      </dgm:t>
    </dgm:pt>
    <dgm:pt modelId="{7A801DD2-216B-465D-A5E4-D83922B29043}" type="parTrans" cxnId="{98D2BF41-3AA2-4516-875C-215E98C379C5}">
      <dgm:prSet/>
      <dgm:spPr/>
      <dgm:t>
        <a:bodyPr/>
        <a:lstStyle/>
        <a:p>
          <a:endParaRPr lang="en-US"/>
        </a:p>
      </dgm:t>
    </dgm:pt>
    <dgm:pt modelId="{6D8BD229-941D-40F3-ADE7-9847B62CFD28}" type="sibTrans" cxnId="{98D2BF41-3AA2-4516-875C-215E98C379C5}">
      <dgm:prSet/>
      <dgm:spPr/>
      <dgm:t>
        <a:bodyPr/>
        <a:lstStyle/>
        <a:p>
          <a:endParaRPr lang="en-US"/>
        </a:p>
      </dgm:t>
    </dgm:pt>
    <dgm:pt modelId="{73FBA3FC-9741-4613-9E35-69E9BB0B5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lots of domain knowledge (deep knowledge)</a:t>
          </a:r>
        </a:p>
      </dgm:t>
    </dgm:pt>
    <dgm:pt modelId="{D6914A03-A6D0-408A-9138-621BCC76B171}" type="parTrans" cxnId="{9D4E046C-CAD9-45D9-A162-7D47673FBCF5}">
      <dgm:prSet/>
      <dgm:spPr/>
      <dgm:t>
        <a:bodyPr/>
        <a:lstStyle/>
        <a:p>
          <a:endParaRPr lang="en-US"/>
        </a:p>
      </dgm:t>
    </dgm:pt>
    <dgm:pt modelId="{7DC627EA-78DC-485B-98EF-A58FC2FA445D}" type="sibTrans" cxnId="{9D4E046C-CAD9-45D9-A162-7D47673FBCF5}">
      <dgm:prSet/>
      <dgm:spPr/>
      <dgm:t>
        <a:bodyPr/>
        <a:lstStyle/>
        <a:p>
          <a:endParaRPr lang="en-US"/>
        </a:p>
      </dgm:t>
    </dgm:pt>
    <dgm:pt modelId="{85F15E3C-D9EF-4E8B-87C4-EA82094CFF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Difficult and time consuming without domain knowledge</a:t>
          </a:r>
        </a:p>
      </dgm:t>
    </dgm:pt>
    <dgm:pt modelId="{64D7A0C8-43EB-4E2C-8672-C6F6B074571E}" type="parTrans" cxnId="{91395A2A-F34D-4CAA-8BA1-8A7E156555CA}">
      <dgm:prSet/>
      <dgm:spPr/>
      <dgm:t>
        <a:bodyPr/>
        <a:lstStyle/>
        <a:p>
          <a:endParaRPr lang="en-US"/>
        </a:p>
      </dgm:t>
    </dgm:pt>
    <dgm:pt modelId="{956FF5FC-576E-47D4-BF97-B0A11919CF04}" type="sibTrans" cxnId="{91395A2A-F34D-4CAA-8BA1-8A7E156555CA}">
      <dgm:prSet/>
      <dgm:spPr/>
      <dgm:t>
        <a:bodyPr/>
        <a:lstStyle/>
        <a:p>
          <a:endParaRPr lang="en-US"/>
        </a:p>
      </dgm:t>
    </dgm:pt>
    <dgm:pt modelId="{348267AD-EF5F-4371-A52C-B93CC6AEA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Slight change of logic might need a rewrite of the whole system</a:t>
          </a:r>
        </a:p>
      </dgm:t>
    </dgm:pt>
    <dgm:pt modelId="{F87CD970-15B9-4C5C-840A-6675FFE51826}" type="parTrans" cxnId="{6CD7DD03-6CE6-4108-B443-15CD95CA84DF}">
      <dgm:prSet/>
      <dgm:spPr/>
      <dgm:t>
        <a:bodyPr/>
        <a:lstStyle/>
        <a:p>
          <a:endParaRPr lang="en-US"/>
        </a:p>
      </dgm:t>
    </dgm:pt>
    <dgm:pt modelId="{F0A215A5-182D-4990-AD9B-0E487F3AE171}" type="sibTrans" cxnId="{6CD7DD03-6CE6-4108-B443-15CD95CA84DF}">
      <dgm:prSet/>
      <dgm:spPr/>
      <dgm:t>
        <a:bodyPr/>
        <a:lstStyle/>
        <a:p>
          <a:endParaRPr lang="en-US"/>
        </a:p>
      </dgm:t>
    </dgm:pt>
    <dgm:pt modelId="{69127CDD-EC9B-4D87-9F9A-E964DC0C6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everyone can create impactful applications</a:t>
          </a:r>
        </a:p>
      </dgm:t>
    </dgm:pt>
    <dgm:pt modelId="{AC330822-ABA8-49A7-B19B-DB81D36ED74F}" type="parTrans" cxnId="{8E136AB7-0BCC-4715-B23D-9DD9AD4ACE90}">
      <dgm:prSet/>
      <dgm:spPr/>
      <dgm:t>
        <a:bodyPr/>
        <a:lstStyle/>
        <a:p>
          <a:endParaRPr lang="en-US"/>
        </a:p>
      </dgm:t>
    </dgm:pt>
    <dgm:pt modelId="{5DF67F65-7646-4891-9C30-D0E7257B80EA}" type="sibTrans" cxnId="{8E136AB7-0BCC-4715-B23D-9DD9AD4ACE90}">
      <dgm:prSet/>
      <dgm:spPr/>
      <dgm:t>
        <a:bodyPr/>
        <a:lstStyle/>
        <a:p>
          <a:endParaRPr lang="en-US"/>
        </a:p>
      </dgm:t>
    </dgm:pt>
    <dgm:pt modelId="{E6A3A33C-6049-49C6-B88A-7CAF76D6CCB1}" type="pres">
      <dgm:prSet presAssocID="{23029471-C78F-4DB1-9E4A-E4837001F7A6}" presName="root" presStyleCnt="0">
        <dgm:presLayoutVars>
          <dgm:dir/>
          <dgm:resizeHandles val="exact"/>
        </dgm:presLayoutVars>
      </dgm:prSet>
      <dgm:spPr/>
    </dgm:pt>
    <dgm:pt modelId="{42156956-784F-45C1-8511-E28485DADBE0}" type="pres">
      <dgm:prSet presAssocID="{67B2BE38-50CD-48D2-998C-CF95ADB836AC}" presName="compNode" presStyleCnt="0"/>
      <dgm:spPr/>
    </dgm:pt>
    <dgm:pt modelId="{6576D631-3362-4778-A649-F79798197E60}" type="pres">
      <dgm:prSet presAssocID="{67B2BE38-50CD-48D2-998C-CF95ADB836AC}" presName="bgRect" presStyleLbl="bgShp" presStyleIdx="0" presStyleCnt="5"/>
      <dgm:spPr/>
    </dgm:pt>
    <dgm:pt modelId="{161F46BD-37B3-40D3-B61B-958DA41D15CC}" type="pres">
      <dgm:prSet presAssocID="{67B2BE38-50CD-48D2-998C-CF95ADB836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8D81C88-1D63-47E6-9230-D5001AFF7B29}" type="pres">
      <dgm:prSet presAssocID="{67B2BE38-50CD-48D2-998C-CF95ADB836AC}" presName="spaceRect" presStyleCnt="0"/>
      <dgm:spPr/>
    </dgm:pt>
    <dgm:pt modelId="{6A10F5BE-635E-4218-B2B9-08A958F82915}" type="pres">
      <dgm:prSet presAssocID="{67B2BE38-50CD-48D2-998C-CF95ADB836AC}" presName="parTx" presStyleLbl="revTx" presStyleIdx="0" presStyleCnt="5">
        <dgm:presLayoutVars>
          <dgm:chMax val="0"/>
          <dgm:chPref val="0"/>
        </dgm:presLayoutVars>
      </dgm:prSet>
      <dgm:spPr/>
    </dgm:pt>
    <dgm:pt modelId="{E8EA78F4-C180-4C4C-937B-C795615644DB}" type="pres">
      <dgm:prSet presAssocID="{6D8BD229-941D-40F3-ADE7-9847B62CFD28}" presName="sibTrans" presStyleCnt="0"/>
      <dgm:spPr/>
    </dgm:pt>
    <dgm:pt modelId="{79CD0CA9-E8C5-41CE-9624-E651EB066C64}" type="pres">
      <dgm:prSet presAssocID="{73FBA3FC-9741-4613-9E35-69E9BB0B59B1}" presName="compNode" presStyleCnt="0"/>
      <dgm:spPr/>
    </dgm:pt>
    <dgm:pt modelId="{FBA2779C-C060-4617-AABE-2210754A18D8}" type="pres">
      <dgm:prSet presAssocID="{73FBA3FC-9741-4613-9E35-69E9BB0B59B1}" presName="bgRect" presStyleLbl="bgShp" presStyleIdx="1" presStyleCnt="5"/>
      <dgm:spPr/>
    </dgm:pt>
    <dgm:pt modelId="{F07033FD-99F6-4E2E-A42C-E93AC5CA23BD}" type="pres">
      <dgm:prSet presAssocID="{73FBA3FC-9741-4613-9E35-69E9BB0B59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739199-D6E2-4B4A-9323-60867F5E2050}" type="pres">
      <dgm:prSet presAssocID="{73FBA3FC-9741-4613-9E35-69E9BB0B59B1}" presName="spaceRect" presStyleCnt="0"/>
      <dgm:spPr/>
    </dgm:pt>
    <dgm:pt modelId="{2927D428-E2CB-4FD4-A15C-C58EE88A03E3}" type="pres">
      <dgm:prSet presAssocID="{73FBA3FC-9741-4613-9E35-69E9BB0B59B1}" presName="parTx" presStyleLbl="revTx" presStyleIdx="1" presStyleCnt="5">
        <dgm:presLayoutVars>
          <dgm:chMax val="0"/>
          <dgm:chPref val="0"/>
        </dgm:presLayoutVars>
      </dgm:prSet>
      <dgm:spPr/>
    </dgm:pt>
    <dgm:pt modelId="{A4337F23-27A0-41A4-B419-B4C1562F6BB3}" type="pres">
      <dgm:prSet presAssocID="{7DC627EA-78DC-485B-98EF-A58FC2FA445D}" presName="sibTrans" presStyleCnt="0"/>
      <dgm:spPr/>
    </dgm:pt>
    <dgm:pt modelId="{61C95E56-1CD9-4C7A-811B-18495EC02CB4}" type="pres">
      <dgm:prSet presAssocID="{85F15E3C-D9EF-4E8B-87C4-EA82094CFFCB}" presName="compNode" presStyleCnt="0"/>
      <dgm:spPr/>
    </dgm:pt>
    <dgm:pt modelId="{C665F6DD-3EBB-4814-8B4B-9F12F9B1F890}" type="pres">
      <dgm:prSet presAssocID="{85F15E3C-D9EF-4E8B-87C4-EA82094CFFCB}" presName="bgRect" presStyleLbl="bgShp" presStyleIdx="2" presStyleCnt="5"/>
      <dgm:spPr/>
    </dgm:pt>
    <dgm:pt modelId="{FE717476-3F63-4FF5-8932-FBD5B4C21328}" type="pres">
      <dgm:prSet presAssocID="{85F15E3C-D9EF-4E8B-87C4-EA82094CFF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2A78118-3AAB-47CF-80F3-05F0F5DCEFF8}" type="pres">
      <dgm:prSet presAssocID="{85F15E3C-D9EF-4E8B-87C4-EA82094CFFCB}" presName="spaceRect" presStyleCnt="0"/>
      <dgm:spPr/>
    </dgm:pt>
    <dgm:pt modelId="{6BC9C2FF-B100-428C-9B6F-BF2B79A4FE88}" type="pres">
      <dgm:prSet presAssocID="{85F15E3C-D9EF-4E8B-87C4-EA82094CFFCB}" presName="parTx" presStyleLbl="revTx" presStyleIdx="2" presStyleCnt="5">
        <dgm:presLayoutVars>
          <dgm:chMax val="0"/>
          <dgm:chPref val="0"/>
        </dgm:presLayoutVars>
      </dgm:prSet>
      <dgm:spPr/>
    </dgm:pt>
    <dgm:pt modelId="{6B7E5388-6A93-4825-B83D-B4441CE99315}" type="pres">
      <dgm:prSet presAssocID="{956FF5FC-576E-47D4-BF97-B0A11919CF04}" presName="sibTrans" presStyleCnt="0"/>
      <dgm:spPr/>
    </dgm:pt>
    <dgm:pt modelId="{42ABA0F3-0530-49BA-9F55-8EA04B93CB40}" type="pres">
      <dgm:prSet presAssocID="{348267AD-EF5F-4371-A52C-B93CC6AEAEF3}" presName="compNode" presStyleCnt="0"/>
      <dgm:spPr/>
    </dgm:pt>
    <dgm:pt modelId="{CD95653D-246E-4615-8ED8-5C2B4F842C9F}" type="pres">
      <dgm:prSet presAssocID="{348267AD-EF5F-4371-A52C-B93CC6AEAEF3}" presName="bgRect" presStyleLbl="bgShp" presStyleIdx="3" presStyleCnt="5"/>
      <dgm:spPr/>
    </dgm:pt>
    <dgm:pt modelId="{A6E03F2E-636A-4765-99C1-4B6793DA038F}" type="pres">
      <dgm:prSet presAssocID="{348267AD-EF5F-4371-A52C-B93CC6AEAE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19DC509-5437-4304-AFCE-6B5FBF2FC5AC}" type="pres">
      <dgm:prSet presAssocID="{348267AD-EF5F-4371-A52C-B93CC6AEAEF3}" presName="spaceRect" presStyleCnt="0"/>
      <dgm:spPr/>
    </dgm:pt>
    <dgm:pt modelId="{6A9096C9-21F0-4459-AAA6-1A0863760BF9}" type="pres">
      <dgm:prSet presAssocID="{348267AD-EF5F-4371-A52C-B93CC6AEAEF3}" presName="parTx" presStyleLbl="revTx" presStyleIdx="3" presStyleCnt="5">
        <dgm:presLayoutVars>
          <dgm:chMax val="0"/>
          <dgm:chPref val="0"/>
        </dgm:presLayoutVars>
      </dgm:prSet>
      <dgm:spPr/>
    </dgm:pt>
    <dgm:pt modelId="{A9FF5193-EF8A-4FDC-8156-EAF1D4E47176}" type="pres">
      <dgm:prSet presAssocID="{F0A215A5-182D-4990-AD9B-0E487F3AE171}" presName="sibTrans" presStyleCnt="0"/>
      <dgm:spPr/>
    </dgm:pt>
    <dgm:pt modelId="{E946E838-7DF1-4958-8D8F-EF2F2ACC9BF5}" type="pres">
      <dgm:prSet presAssocID="{69127CDD-EC9B-4D87-9F9A-E964DC0C6721}" presName="compNode" presStyleCnt="0"/>
      <dgm:spPr/>
    </dgm:pt>
    <dgm:pt modelId="{93637C09-0C74-48CA-8832-2F8269F6AB6A}" type="pres">
      <dgm:prSet presAssocID="{69127CDD-EC9B-4D87-9F9A-E964DC0C6721}" presName="bgRect" presStyleLbl="bgShp" presStyleIdx="4" presStyleCnt="5"/>
      <dgm:spPr/>
    </dgm:pt>
    <dgm:pt modelId="{D5A4618C-E82C-4514-B6F1-20FEE4C870A9}" type="pres">
      <dgm:prSet presAssocID="{69127CDD-EC9B-4D87-9F9A-E964DC0C67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A03DC1-9F2C-4167-967F-6B4B47A91A89}" type="pres">
      <dgm:prSet presAssocID="{69127CDD-EC9B-4D87-9F9A-E964DC0C6721}" presName="spaceRect" presStyleCnt="0"/>
      <dgm:spPr/>
    </dgm:pt>
    <dgm:pt modelId="{3E008DA1-C869-42BE-9F8F-07F9E49BBDF8}" type="pres">
      <dgm:prSet presAssocID="{69127CDD-EC9B-4D87-9F9A-E964DC0C672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D7DD03-6CE6-4108-B443-15CD95CA84DF}" srcId="{23029471-C78F-4DB1-9E4A-E4837001F7A6}" destId="{348267AD-EF5F-4371-A52C-B93CC6AEAEF3}" srcOrd="3" destOrd="0" parTransId="{F87CD970-15B9-4C5C-840A-6675FFE51826}" sibTransId="{F0A215A5-182D-4990-AD9B-0E487F3AE171}"/>
    <dgm:cxn modelId="{EA484728-B3DC-4653-8691-3A1F61D685BC}" type="presOf" srcId="{67B2BE38-50CD-48D2-998C-CF95ADB836AC}" destId="{6A10F5BE-635E-4218-B2B9-08A958F82915}" srcOrd="0" destOrd="0" presId="urn:microsoft.com/office/officeart/2018/2/layout/IconVerticalSolidList"/>
    <dgm:cxn modelId="{91395A2A-F34D-4CAA-8BA1-8A7E156555CA}" srcId="{23029471-C78F-4DB1-9E4A-E4837001F7A6}" destId="{85F15E3C-D9EF-4E8B-87C4-EA82094CFFCB}" srcOrd="2" destOrd="0" parTransId="{64D7A0C8-43EB-4E2C-8672-C6F6B074571E}" sibTransId="{956FF5FC-576E-47D4-BF97-B0A11919CF04}"/>
    <dgm:cxn modelId="{B58B8130-B196-4B48-B4B3-55CA92080C0F}" type="presOf" srcId="{73FBA3FC-9741-4613-9E35-69E9BB0B59B1}" destId="{2927D428-E2CB-4FD4-A15C-C58EE88A03E3}" srcOrd="0" destOrd="0" presId="urn:microsoft.com/office/officeart/2018/2/layout/IconVerticalSolidList"/>
    <dgm:cxn modelId="{98D2BF41-3AA2-4516-875C-215E98C379C5}" srcId="{23029471-C78F-4DB1-9E4A-E4837001F7A6}" destId="{67B2BE38-50CD-48D2-998C-CF95ADB836AC}" srcOrd="0" destOrd="0" parTransId="{7A801DD2-216B-465D-A5E4-D83922B29043}" sibTransId="{6D8BD229-941D-40F3-ADE7-9847B62CFD28}"/>
    <dgm:cxn modelId="{697EB24B-0A1B-4429-A00B-F40D38379D35}" type="presOf" srcId="{23029471-C78F-4DB1-9E4A-E4837001F7A6}" destId="{E6A3A33C-6049-49C6-B88A-7CAF76D6CCB1}" srcOrd="0" destOrd="0" presId="urn:microsoft.com/office/officeart/2018/2/layout/IconVerticalSolidList"/>
    <dgm:cxn modelId="{9D4E046C-CAD9-45D9-A162-7D47673FBCF5}" srcId="{23029471-C78F-4DB1-9E4A-E4837001F7A6}" destId="{73FBA3FC-9741-4613-9E35-69E9BB0B59B1}" srcOrd="1" destOrd="0" parTransId="{D6914A03-A6D0-408A-9138-621BCC76B171}" sibTransId="{7DC627EA-78DC-485B-98EF-A58FC2FA445D}"/>
    <dgm:cxn modelId="{51DEBF7C-65BE-4127-BD17-6856A04B953E}" type="presOf" srcId="{69127CDD-EC9B-4D87-9F9A-E964DC0C6721}" destId="{3E008DA1-C869-42BE-9F8F-07F9E49BBDF8}" srcOrd="0" destOrd="0" presId="urn:microsoft.com/office/officeart/2018/2/layout/IconVerticalSolidList"/>
    <dgm:cxn modelId="{9F3E7796-F25A-42ED-9C35-5EA16B393C15}" type="presOf" srcId="{85F15E3C-D9EF-4E8B-87C4-EA82094CFFCB}" destId="{6BC9C2FF-B100-428C-9B6F-BF2B79A4FE88}" srcOrd="0" destOrd="0" presId="urn:microsoft.com/office/officeart/2018/2/layout/IconVerticalSolidList"/>
    <dgm:cxn modelId="{8E136AB7-0BCC-4715-B23D-9DD9AD4ACE90}" srcId="{23029471-C78F-4DB1-9E4A-E4837001F7A6}" destId="{69127CDD-EC9B-4D87-9F9A-E964DC0C6721}" srcOrd="4" destOrd="0" parTransId="{AC330822-ABA8-49A7-B19B-DB81D36ED74F}" sibTransId="{5DF67F65-7646-4891-9C30-D0E7257B80EA}"/>
    <dgm:cxn modelId="{12B11ACA-9855-4A90-BAE7-B53BC2044DE7}" type="presOf" srcId="{348267AD-EF5F-4371-A52C-B93CC6AEAEF3}" destId="{6A9096C9-21F0-4459-AAA6-1A0863760BF9}" srcOrd="0" destOrd="0" presId="urn:microsoft.com/office/officeart/2018/2/layout/IconVerticalSolidList"/>
    <dgm:cxn modelId="{B4D6E45A-0962-4CEE-83F4-D009D6B74D49}" type="presParOf" srcId="{E6A3A33C-6049-49C6-B88A-7CAF76D6CCB1}" destId="{42156956-784F-45C1-8511-E28485DADBE0}" srcOrd="0" destOrd="0" presId="urn:microsoft.com/office/officeart/2018/2/layout/IconVerticalSolidList"/>
    <dgm:cxn modelId="{69CBB18B-268A-4AE8-BACE-63EFE7BF8B5F}" type="presParOf" srcId="{42156956-784F-45C1-8511-E28485DADBE0}" destId="{6576D631-3362-4778-A649-F79798197E60}" srcOrd="0" destOrd="0" presId="urn:microsoft.com/office/officeart/2018/2/layout/IconVerticalSolidList"/>
    <dgm:cxn modelId="{F6C63A24-ECCD-4014-B363-7A2099CEB5DB}" type="presParOf" srcId="{42156956-784F-45C1-8511-E28485DADBE0}" destId="{161F46BD-37B3-40D3-B61B-958DA41D15CC}" srcOrd="1" destOrd="0" presId="urn:microsoft.com/office/officeart/2018/2/layout/IconVerticalSolidList"/>
    <dgm:cxn modelId="{286FEA4F-7114-46E3-B05F-5537B6030197}" type="presParOf" srcId="{42156956-784F-45C1-8511-E28485DADBE0}" destId="{88D81C88-1D63-47E6-9230-D5001AFF7B29}" srcOrd="2" destOrd="0" presId="urn:microsoft.com/office/officeart/2018/2/layout/IconVerticalSolidList"/>
    <dgm:cxn modelId="{4CFCEDDC-88AB-46AB-9A0F-DB6A79CC01F7}" type="presParOf" srcId="{42156956-784F-45C1-8511-E28485DADBE0}" destId="{6A10F5BE-635E-4218-B2B9-08A958F82915}" srcOrd="3" destOrd="0" presId="urn:microsoft.com/office/officeart/2018/2/layout/IconVerticalSolidList"/>
    <dgm:cxn modelId="{63A73AFE-DBA0-4DF3-811F-597620086890}" type="presParOf" srcId="{E6A3A33C-6049-49C6-B88A-7CAF76D6CCB1}" destId="{E8EA78F4-C180-4C4C-937B-C795615644DB}" srcOrd="1" destOrd="0" presId="urn:microsoft.com/office/officeart/2018/2/layout/IconVerticalSolidList"/>
    <dgm:cxn modelId="{702543A9-D9B3-49CA-B655-1EED1A14D412}" type="presParOf" srcId="{E6A3A33C-6049-49C6-B88A-7CAF76D6CCB1}" destId="{79CD0CA9-E8C5-41CE-9624-E651EB066C64}" srcOrd="2" destOrd="0" presId="urn:microsoft.com/office/officeart/2018/2/layout/IconVerticalSolidList"/>
    <dgm:cxn modelId="{C39678A9-0778-454D-BB39-2F9594DE38C0}" type="presParOf" srcId="{79CD0CA9-E8C5-41CE-9624-E651EB066C64}" destId="{FBA2779C-C060-4617-AABE-2210754A18D8}" srcOrd="0" destOrd="0" presId="urn:microsoft.com/office/officeart/2018/2/layout/IconVerticalSolidList"/>
    <dgm:cxn modelId="{947B20B8-EAC9-4DFA-AE12-474BB9184157}" type="presParOf" srcId="{79CD0CA9-E8C5-41CE-9624-E651EB066C64}" destId="{F07033FD-99F6-4E2E-A42C-E93AC5CA23BD}" srcOrd="1" destOrd="0" presId="urn:microsoft.com/office/officeart/2018/2/layout/IconVerticalSolidList"/>
    <dgm:cxn modelId="{BFDD72B9-5942-49B5-978B-3F5B458257C3}" type="presParOf" srcId="{79CD0CA9-E8C5-41CE-9624-E651EB066C64}" destId="{7D739199-D6E2-4B4A-9323-60867F5E2050}" srcOrd="2" destOrd="0" presId="urn:microsoft.com/office/officeart/2018/2/layout/IconVerticalSolidList"/>
    <dgm:cxn modelId="{19666B29-4A98-4399-90AF-6205A584EE80}" type="presParOf" srcId="{79CD0CA9-E8C5-41CE-9624-E651EB066C64}" destId="{2927D428-E2CB-4FD4-A15C-C58EE88A03E3}" srcOrd="3" destOrd="0" presId="urn:microsoft.com/office/officeart/2018/2/layout/IconVerticalSolidList"/>
    <dgm:cxn modelId="{54909EEC-35CD-4A94-AEAA-D22244B9985F}" type="presParOf" srcId="{E6A3A33C-6049-49C6-B88A-7CAF76D6CCB1}" destId="{A4337F23-27A0-41A4-B419-B4C1562F6BB3}" srcOrd="3" destOrd="0" presId="urn:microsoft.com/office/officeart/2018/2/layout/IconVerticalSolidList"/>
    <dgm:cxn modelId="{71BC29F3-A47E-4AA4-B028-57E711BB8108}" type="presParOf" srcId="{E6A3A33C-6049-49C6-B88A-7CAF76D6CCB1}" destId="{61C95E56-1CD9-4C7A-811B-18495EC02CB4}" srcOrd="4" destOrd="0" presId="urn:microsoft.com/office/officeart/2018/2/layout/IconVerticalSolidList"/>
    <dgm:cxn modelId="{F2C58B34-A5E5-4C4B-9691-74933E0031DE}" type="presParOf" srcId="{61C95E56-1CD9-4C7A-811B-18495EC02CB4}" destId="{C665F6DD-3EBB-4814-8B4B-9F12F9B1F890}" srcOrd="0" destOrd="0" presId="urn:microsoft.com/office/officeart/2018/2/layout/IconVerticalSolidList"/>
    <dgm:cxn modelId="{0F24109E-349B-423F-BA44-21E0D65D49A3}" type="presParOf" srcId="{61C95E56-1CD9-4C7A-811B-18495EC02CB4}" destId="{FE717476-3F63-4FF5-8932-FBD5B4C21328}" srcOrd="1" destOrd="0" presId="urn:microsoft.com/office/officeart/2018/2/layout/IconVerticalSolidList"/>
    <dgm:cxn modelId="{ADA0839F-EFF9-4DEF-9C63-2A9735F55C84}" type="presParOf" srcId="{61C95E56-1CD9-4C7A-811B-18495EC02CB4}" destId="{E2A78118-3AAB-47CF-80F3-05F0F5DCEFF8}" srcOrd="2" destOrd="0" presId="urn:microsoft.com/office/officeart/2018/2/layout/IconVerticalSolidList"/>
    <dgm:cxn modelId="{0C3C5761-BCAE-49E0-ABE6-53D6328706E7}" type="presParOf" srcId="{61C95E56-1CD9-4C7A-811B-18495EC02CB4}" destId="{6BC9C2FF-B100-428C-9B6F-BF2B79A4FE88}" srcOrd="3" destOrd="0" presId="urn:microsoft.com/office/officeart/2018/2/layout/IconVerticalSolidList"/>
    <dgm:cxn modelId="{5BAB54BD-14CB-4524-92ED-2017E2EC41A5}" type="presParOf" srcId="{E6A3A33C-6049-49C6-B88A-7CAF76D6CCB1}" destId="{6B7E5388-6A93-4825-B83D-B4441CE99315}" srcOrd="5" destOrd="0" presId="urn:microsoft.com/office/officeart/2018/2/layout/IconVerticalSolidList"/>
    <dgm:cxn modelId="{CACE9182-B642-4CA1-90A1-44A14887BD13}" type="presParOf" srcId="{E6A3A33C-6049-49C6-B88A-7CAF76D6CCB1}" destId="{42ABA0F3-0530-49BA-9F55-8EA04B93CB40}" srcOrd="6" destOrd="0" presId="urn:microsoft.com/office/officeart/2018/2/layout/IconVerticalSolidList"/>
    <dgm:cxn modelId="{4C248790-F3DF-4426-9BC6-798FF4373205}" type="presParOf" srcId="{42ABA0F3-0530-49BA-9F55-8EA04B93CB40}" destId="{CD95653D-246E-4615-8ED8-5C2B4F842C9F}" srcOrd="0" destOrd="0" presId="urn:microsoft.com/office/officeart/2018/2/layout/IconVerticalSolidList"/>
    <dgm:cxn modelId="{6049C936-0275-413D-9775-9B2BAB4F61AE}" type="presParOf" srcId="{42ABA0F3-0530-49BA-9F55-8EA04B93CB40}" destId="{A6E03F2E-636A-4765-99C1-4B6793DA038F}" srcOrd="1" destOrd="0" presId="urn:microsoft.com/office/officeart/2018/2/layout/IconVerticalSolidList"/>
    <dgm:cxn modelId="{3A4A234B-6FD1-4F48-8E3F-BFB65957D287}" type="presParOf" srcId="{42ABA0F3-0530-49BA-9F55-8EA04B93CB40}" destId="{D19DC509-5437-4304-AFCE-6B5FBF2FC5AC}" srcOrd="2" destOrd="0" presId="urn:microsoft.com/office/officeart/2018/2/layout/IconVerticalSolidList"/>
    <dgm:cxn modelId="{19C3C2D3-D7C8-463F-8D1C-02DA4A6583EC}" type="presParOf" srcId="{42ABA0F3-0530-49BA-9F55-8EA04B93CB40}" destId="{6A9096C9-21F0-4459-AAA6-1A0863760BF9}" srcOrd="3" destOrd="0" presId="urn:microsoft.com/office/officeart/2018/2/layout/IconVerticalSolidList"/>
    <dgm:cxn modelId="{B4E5915A-F946-4251-BE50-B90789AD5696}" type="presParOf" srcId="{E6A3A33C-6049-49C6-B88A-7CAF76D6CCB1}" destId="{A9FF5193-EF8A-4FDC-8156-EAF1D4E47176}" srcOrd="7" destOrd="0" presId="urn:microsoft.com/office/officeart/2018/2/layout/IconVerticalSolidList"/>
    <dgm:cxn modelId="{65F22EBC-11E2-46AC-A3E5-84A5E59D3B48}" type="presParOf" srcId="{E6A3A33C-6049-49C6-B88A-7CAF76D6CCB1}" destId="{E946E838-7DF1-4958-8D8F-EF2F2ACC9BF5}" srcOrd="8" destOrd="0" presId="urn:microsoft.com/office/officeart/2018/2/layout/IconVerticalSolidList"/>
    <dgm:cxn modelId="{330CC91D-ECDC-4F79-B168-E31345BAE515}" type="presParOf" srcId="{E946E838-7DF1-4958-8D8F-EF2F2ACC9BF5}" destId="{93637C09-0C74-48CA-8832-2F8269F6AB6A}" srcOrd="0" destOrd="0" presId="urn:microsoft.com/office/officeart/2018/2/layout/IconVerticalSolidList"/>
    <dgm:cxn modelId="{8746C38F-82F5-400D-B848-3C72D9C97176}" type="presParOf" srcId="{E946E838-7DF1-4958-8D8F-EF2F2ACC9BF5}" destId="{D5A4618C-E82C-4514-B6F1-20FEE4C870A9}" srcOrd="1" destOrd="0" presId="urn:microsoft.com/office/officeart/2018/2/layout/IconVerticalSolidList"/>
    <dgm:cxn modelId="{C2CD3E12-FE2B-4F70-A7CD-B49837FBC60E}" type="presParOf" srcId="{E946E838-7DF1-4958-8D8F-EF2F2ACC9BF5}" destId="{BBA03DC1-9F2C-4167-967F-6B4B47A91A89}" srcOrd="2" destOrd="0" presId="urn:microsoft.com/office/officeart/2018/2/layout/IconVerticalSolidList"/>
    <dgm:cxn modelId="{30E4763E-0292-478A-BB35-8739E9F24FAE}" type="presParOf" srcId="{E946E838-7DF1-4958-8D8F-EF2F2ACC9BF5}" destId="{3E008DA1-C869-42BE-9F8F-07F9E49BBD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E0115-6733-4C23-B2B3-8491A62D9F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200265-30E9-4752-8F44-191B0EC365C4}">
      <dgm:prSet/>
      <dgm:spPr/>
      <dgm:t>
        <a:bodyPr/>
        <a:lstStyle/>
        <a:p>
          <a:pPr>
            <a:defRPr cap="all"/>
          </a:pPr>
          <a:r>
            <a:rPr lang="en-US"/>
            <a:t>First is knowing the problem</a:t>
          </a:r>
        </a:p>
      </dgm:t>
    </dgm:pt>
    <dgm:pt modelId="{E2780C79-024D-4F2B-820B-D89ECE7B8AB8}" type="parTrans" cxnId="{4D98788E-C5D9-483B-B296-59ECBCD323DA}">
      <dgm:prSet/>
      <dgm:spPr/>
      <dgm:t>
        <a:bodyPr/>
        <a:lstStyle/>
        <a:p>
          <a:endParaRPr lang="en-US"/>
        </a:p>
      </dgm:t>
    </dgm:pt>
    <dgm:pt modelId="{CC97C44B-F64D-4C5A-BC9F-CB2F296CB4AC}" type="sibTrans" cxnId="{4D98788E-C5D9-483B-B296-59ECBCD323DA}">
      <dgm:prSet/>
      <dgm:spPr/>
      <dgm:t>
        <a:bodyPr/>
        <a:lstStyle/>
        <a:p>
          <a:endParaRPr lang="en-US"/>
        </a:p>
      </dgm:t>
    </dgm:pt>
    <dgm:pt modelId="{B1CB996D-90F4-4CB6-83FC-97BCCC9BAF0F}">
      <dgm:prSet/>
      <dgm:spPr/>
      <dgm:t>
        <a:bodyPr/>
        <a:lstStyle/>
        <a:p>
          <a:pPr>
            <a:defRPr cap="all"/>
          </a:pPr>
          <a:r>
            <a:rPr lang="en-US"/>
            <a:t>Knowing and analyzing your data</a:t>
          </a:r>
        </a:p>
      </dgm:t>
    </dgm:pt>
    <dgm:pt modelId="{3CE9CC9A-D3F2-4B23-93E7-935390D954D1}" type="parTrans" cxnId="{3B91D482-3A66-4AF7-93D8-BB15B645FAB0}">
      <dgm:prSet/>
      <dgm:spPr/>
      <dgm:t>
        <a:bodyPr/>
        <a:lstStyle/>
        <a:p>
          <a:endParaRPr lang="en-US"/>
        </a:p>
      </dgm:t>
    </dgm:pt>
    <dgm:pt modelId="{8DFA37F3-B835-4A8A-952E-D0EC730EFF9D}" type="sibTrans" cxnId="{3B91D482-3A66-4AF7-93D8-BB15B645FAB0}">
      <dgm:prSet/>
      <dgm:spPr/>
      <dgm:t>
        <a:bodyPr/>
        <a:lstStyle/>
        <a:p>
          <a:endParaRPr lang="en-US"/>
        </a:p>
      </dgm:t>
    </dgm:pt>
    <dgm:pt modelId="{162F11B1-AB9F-4416-9D07-39E3EECA2FE3}">
      <dgm:prSet/>
      <dgm:spPr/>
      <dgm:t>
        <a:bodyPr/>
        <a:lstStyle/>
        <a:p>
          <a:pPr>
            <a:defRPr cap="all"/>
          </a:pPr>
          <a:r>
            <a:rPr lang="en-US"/>
            <a:t>How do I pose my question as a ML problem?</a:t>
          </a:r>
        </a:p>
      </dgm:t>
    </dgm:pt>
    <dgm:pt modelId="{4F994DCE-D83E-4852-9780-938C2957FA0E}" type="parTrans" cxnId="{B3A94CA0-77B9-4BE5-8B3F-F6F5DE5BC67F}">
      <dgm:prSet/>
      <dgm:spPr/>
      <dgm:t>
        <a:bodyPr/>
        <a:lstStyle/>
        <a:p>
          <a:endParaRPr lang="en-US"/>
        </a:p>
      </dgm:t>
    </dgm:pt>
    <dgm:pt modelId="{4D8C4054-A12D-425A-A4BC-DEAA355F1EF2}" type="sibTrans" cxnId="{B3A94CA0-77B9-4BE5-8B3F-F6F5DE5BC67F}">
      <dgm:prSet/>
      <dgm:spPr/>
      <dgm:t>
        <a:bodyPr/>
        <a:lstStyle/>
        <a:p>
          <a:endParaRPr lang="en-US"/>
        </a:p>
      </dgm:t>
    </dgm:pt>
    <dgm:pt modelId="{D72C30E7-546A-4EC7-A017-55ACC32BFE09}">
      <dgm:prSet/>
      <dgm:spPr/>
      <dgm:t>
        <a:bodyPr/>
        <a:lstStyle/>
        <a:p>
          <a:pPr>
            <a:defRPr cap="all"/>
          </a:pPr>
          <a:r>
            <a:rPr lang="en-US"/>
            <a:t>Feature extraction –see which features are relevant</a:t>
          </a:r>
        </a:p>
      </dgm:t>
    </dgm:pt>
    <dgm:pt modelId="{DBB97949-9FAD-4D46-94E2-49BD3A2CF2D9}" type="parTrans" cxnId="{7E361A0E-2700-46FC-AC8F-D22F3CC2DB96}">
      <dgm:prSet/>
      <dgm:spPr/>
      <dgm:t>
        <a:bodyPr/>
        <a:lstStyle/>
        <a:p>
          <a:endParaRPr lang="en-US"/>
        </a:p>
      </dgm:t>
    </dgm:pt>
    <dgm:pt modelId="{79188822-CA9C-4000-8EA8-776ED78FBA71}" type="sibTrans" cxnId="{7E361A0E-2700-46FC-AC8F-D22F3CC2DB96}">
      <dgm:prSet/>
      <dgm:spPr/>
      <dgm:t>
        <a:bodyPr/>
        <a:lstStyle/>
        <a:p>
          <a:endParaRPr lang="en-US"/>
        </a:p>
      </dgm:t>
    </dgm:pt>
    <dgm:pt modelId="{722171DE-3093-4EC6-BD97-2451185F10D9}">
      <dgm:prSet/>
      <dgm:spPr/>
      <dgm:t>
        <a:bodyPr/>
        <a:lstStyle/>
        <a:p>
          <a:pPr>
            <a:defRPr cap="all"/>
          </a:pPr>
          <a:r>
            <a:rPr lang="en-US"/>
            <a:t>Inspecting the data for outliers</a:t>
          </a:r>
        </a:p>
      </dgm:t>
    </dgm:pt>
    <dgm:pt modelId="{5BD9CBD6-20AA-4517-BECF-7C8F61185F32}" type="parTrans" cxnId="{20B01337-5EEE-4D4F-9EAD-00F18BB01086}">
      <dgm:prSet/>
      <dgm:spPr/>
      <dgm:t>
        <a:bodyPr/>
        <a:lstStyle/>
        <a:p>
          <a:endParaRPr lang="en-US"/>
        </a:p>
      </dgm:t>
    </dgm:pt>
    <dgm:pt modelId="{89AC764F-0492-4248-B258-67F9C288496C}" type="sibTrans" cxnId="{20B01337-5EEE-4D4F-9EAD-00F18BB01086}">
      <dgm:prSet/>
      <dgm:spPr/>
      <dgm:t>
        <a:bodyPr/>
        <a:lstStyle/>
        <a:p>
          <a:endParaRPr lang="en-US"/>
        </a:p>
      </dgm:t>
    </dgm:pt>
    <dgm:pt modelId="{53BD6A4A-E2C1-4908-8749-411AAE567DA6}">
      <dgm:prSet/>
      <dgm:spPr/>
      <dgm:t>
        <a:bodyPr/>
        <a:lstStyle/>
        <a:p>
          <a:pPr>
            <a:defRPr cap="all"/>
          </a:pPr>
          <a:r>
            <a:rPr lang="en-US"/>
            <a:t>Visualize the data</a:t>
          </a:r>
        </a:p>
      </dgm:t>
    </dgm:pt>
    <dgm:pt modelId="{9F280113-2468-464C-85FA-F1162235B98E}" type="parTrans" cxnId="{A5D8CA04-4507-4F36-B620-C66C2DED5FE2}">
      <dgm:prSet/>
      <dgm:spPr/>
      <dgm:t>
        <a:bodyPr/>
        <a:lstStyle/>
        <a:p>
          <a:endParaRPr lang="en-US"/>
        </a:p>
      </dgm:t>
    </dgm:pt>
    <dgm:pt modelId="{08D0EBF3-D983-43BC-AF37-F466DA22DD32}" type="sibTrans" cxnId="{A5D8CA04-4507-4F36-B620-C66C2DED5FE2}">
      <dgm:prSet/>
      <dgm:spPr/>
      <dgm:t>
        <a:bodyPr/>
        <a:lstStyle/>
        <a:p>
          <a:endParaRPr lang="en-US"/>
        </a:p>
      </dgm:t>
    </dgm:pt>
    <dgm:pt modelId="{BA4E22E8-37AB-43E1-85C0-9BEABA0917AC}" type="pres">
      <dgm:prSet presAssocID="{4CFE0115-6733-4C23-B2B3-8491A62D9F18}" presName="root" presStyleCnt="0">
        <dgm:presLayoutVars>
          <dgm:dir/>
          <dgm:resizeHandles val="exact"/>
        </dgm:presLayoutVars>
      </dgm:prSet>
      <dgm:spPr/>
    </dgm:pt>
    <dgm:pt modelId="{E4815FBD-4301-4738-9A49-09059B936F43}" type="pres">
      <dgm:prSet presAssocID="{25200265-30E9-4752-8F44-191B0EC365C4}" presName="compNode" presStyleCnt="0"/>
      <dgm:spPr/>
    </dgm:pt>
    <dgm:pt modelId="{CA7F501D-808A-43E5-B101-73C9D366267B}" type="pres">
      <dgm:prSet presAssocID="{25200265-30E9-4752-8F44-191B0EC365C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77163C-4C0A-47A6-9CA6-B5E4BD250624}" type="pres">
      <dgm:prSet presAssocID="{25200265-30E9-4752-8F44-191B0EC365C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794E81-06F6-4C67-8028-2C5862CFFF12}" type="pres">
      <dgm:prSet presAssocID="{25200265-30E9-4752-8F44-191B0EC365C4}" presName="spaceRect" presStyleCnt="0"/>
      <dgm:spPr/>
    </dgm:pt>
    <dgm:pt modelId="{9A86F3F3-5F97-46E3-B77A-C14176BC6371}" type="pres">
      <dgm:prSet presAssocID="{25200265-30E9-4752-8F44-191B0EC365C4}" presName="textRect" presStyleLbl="revTx" presStyleIdx="0" presStyleCnt="6">
        <dgm:presLayoutVars>
          <dgm:chMax val="1"/>
          <dgm:chPref val="1"/>
        </dgm:presLayoutVars>
      </dgm:prSet>
      <dgm:spPr/>
    </dgm:pt>
    <dgm:pt modelId="{87B93ED2-2788-4EFD-94DD-355DEB20880D}" type="pres">
      <dgm:prSet presAssocID="{CC97C44B-F64D-4C5A-BC9F-CB2F296CB4AC}" presName="sibTrans" presStyleCnt="0"/>
      <dgm:spPr/>
    </dgm:pt>
    <dgm:pt modelId="{37D7DF36-7F06-44DC-AEED-EB3A53652921}" type="pres">
      <dgm:prSet presAssocID="{B1CB996D-90F4-4CB6-83FC-97BCCC9BAF0F}" presName="compNode" presStyleCnt="0"/>
      <dgm:spPr/>
    </dgm:pt>
    <dgm:pt modelId="{CD6EF980-F2CA-491E-8A03-D3C107B8F781}" type="pres">
      <dgm:prSet presAssocID="{B1CB996D-90F4-4CB6-83FC-97BCCC9BAF0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75FD8C7-5E73-4413-8760-9278E2ACCAB8}" type="pres">
      <dgm:prSet presAssocID="{B1CB996D-90F4-4CB6-83FC-97BCCC9BAF0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CEA86B-B126-44FA-B54E-DD909665E511}" type="pres">
      <dgm:prSet presAssocID="{B1CB996D-90F4-4CB6-83FC-97BCCC9BAF0F}" presName="spaceRect" presStyleCnt="0"/>
      <dgm:spPr/>
    </dgm:pt>
    <dgm:pt modelId="{81E818FE-6957-4118-BA97-EF8B64450B98}" type="pres">
      <dgm:prSet presAssocID="{B1CB996D-90F4-4CB6-83FC-97BCCC9BAF0F}" presName="textRect" presStyleLbl="revTx" presStyleIdx="1" presStyleCnt="6">
        <dgm:presLayoutVars>
          <dgm:chMax val="1"/>
          <dgm:chPref val="1"/>
        </dgm:presLayoutVars>
      </dgm:prSet>
      <dgm:spPr/>
    </dgm:pt>
    <dgm:pt modelId="{958ABBE0-A275-442F-AB3B-F7552B473C74}" type="pres">
      <dgm:prSet presAssocID="{8DFA37F3-B835-4A8A-952E-D0EC730EFF9D}" presName="sibTrans" presStyleCnt="0"/>
      <dgm:spPr/>
    </dgm:pt>
    <dgm:pt modelId="{DA00D8FA-C459-4557-9C0E-51FDFA0F470D}" type="pres">
      <dgm:prSet presAssocID="{162F11B1-AB9F-4416-9D07-39E3EECA2FE3}" presName="compNode" presStyleCnt="0"/>
      <dgm:spPr/>
    </dgm:pt>
    <dgm:pt modelId="{0840CE14-DA70-4C41-AE79-4859F61681C1}" type="pres">
      <dgm:prSet presAssocID="{162F11B1-AB9F-4416-9D07-39E3EECA2FE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69BF58-F64F-427C-B7CD-691A3648D1ED}" type="pres">
      <dgm:prSet presAssocID="{162F11B1-AB9F-4416-9D07-39E3EECA2F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D9C69C7-2908-4A69-8144-FA460E371FBD}" type="pres">
      <dgm:prSet presAssocID="{162F11B1-AB9F-4416-9D07-39E3EECA2FE3}" presName="spaceRect" presStyleCnt="0"/>
      <dgm:spPr/>
    </dgm:pt>
    <dgm:pt modelId="{7C1F5312-9FFC-4187-9593-26577408B6F2}" type="pres">
      <dgm:prSet presAssocID="{162F11B1-AB9F-4416-9D07-39E3EECA2FE3}" presName="textRect" presStyleLbl="revTx" presStyleIdx="2" presStyleCnt="6">
        <dgm:presLayoutVars>
          <dgm:chMax val="1"/>
          <dgm:chPref val="1"/>
        </dgm:presLayoutVars>
      </dgm:prSet>
      <dgm:spPr/>
    </dgm:pt>
    <dgm:pt modelId="{7DEAC8AE-8C56-446F-B9E1-BFD7578D9A90}" type="pres">
      <dgm:prSet presAssocID="{4D8C4054-A12D-425A-A4BC-DEAA355F1EF2}" presName="sibTrans" presStyleCnt="0"/>
      <dgm:spPr/>
    </dgm:pt>
    <dgm:pt modelId="{D107E062-2790-4577-A839-3A82ECFB08CE}" type="pres">
      <dgm:prSet presAssocID="{D72C30E7-546A-4EC7-A017-55ACC32BFE09}" presName="compNode" presStyleCnt="0"/>
      <dgm:spPr/>
    </dgm:pt>
    <dgm:pt modelId="{A0062711-1215-48DC-9D0B-9C9CEB6C20A8}" type="pres">
      <dgm:prSet presAssocID="{D72C30E7-546A-4EC7-A017-55ACC32BFE0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E026A12-E44C-4FA9-9773-BDE16F975F1D}" type="pres">
      <dgm:prSet presAssocID="{D72C30E7-546A-4EC7-A017-55ACC32BFE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C82DDC-9AB4-4B62-BC36-04F11E48CD0A}" type="pres">
      <dgm:prSet presAssocID="{D72C30E7-546A-4EC7-A017-55ACC32BFE09}" presName="spaceRect" presStyleCnt="0"/>
      <dgm:spPr/>
    </dgm:pt>
    <dgm:pt modelId="{89FB8C9E-B74A-4753-BFE6-DD5848726304}" type="pres">
      <dgm:prSet presAssocID="{D72C30E7-546A-4EC7-A017-55ACC32BFE09}" presName="textRect" presStyleLbl="revTx" presStyleIdx="3" presStyleCnt="6">
        <dgm:presLayoutVars>
          <dgm:chMax val="1"/>
          <dgm:chPref val="1"/>
        </dgm:presLayoutVars>
      </dgm:prSet>
      <dgm:spPr/>
    </dgm:pt>
    <dgm:pt modelId="{75640C47-4C95-4885-8BFC-1B6291FC3870}" type="pres">
      <dgm:prSet presAssocID="{79188822-CA9C-4000-8EA8-776ED78FBA71}" presName="sibTrans" presStyleCnt="0"/>
      <dgm:spPr/>
    </dgm:pt>
    <dgm:pt modelId="{634744A0-8020-4595-8849-164D5FBFD93F}" type="pres">
      <dgm:prSet presAssocID="{722171DE-3093-4EC6-BD97-2451185F10D9}" presName="compNode" presStyleCnt="0"/>
      <dgm:spPr/>
    </dgm:pt>
    <dgm:pt modelId="{ADB608AF-BBD0-4C27-A1E6-24FD1770A9A0}" type="pres">
      <dgm:prSet presAssocID="{722171DE-3093-4EC6-BD97-2451185F10D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C1C96B6-9D62-4686-BDD7-218EB7AC097F}" type="pres">
      <dgm:prSet presAssocID="{722171DE-3093-4EC6-BD97-2451185F10D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725306A-B662-4ACB-BCFB-CDA6A8730456}" type="pres">
      <dgm:prSet presAssocID="{722171DE-3093-4EC6-BD97-2451185F10D9}" presName="spaceRect" presStyleCnt="0"/>
      <dgm:spPr/>
    </dgm:pt>
    <dgm:pt modelId="{05F62362-00D5-422E-9799-C92ED6294373}" type="pres">
      <dgm:prSet presAssocID="{722171DE-3093-4EC6-BD97-2451185F10D9}" presName="textRect" presStyleLbl="revTx" presStyleIdx="4" presStyleCnt="6">
        <dgm:presLayoutVars>
          <dgm:chMax val="1"/>
          <dgm:chPref val="1"/>
        </dgm:presLayoutVars>
      </dgm:prSet>
      <dgm:spPr/>
    </dgm:pt>
    <dgm:pt modelId="{D8B912DF-8E84-46F4-97CC-2600B672BEE5}" type="pres">
      <dgm:prSet presAssocID="{89AC764F-0492-4248-B258-67F9C288496C}" presName="sibTrans" presStyleCnt="0"/>
      <dgm:spPr/>
    </dgm:pt>
    <dgm:pt modelId="{5C07246B-CA26-4921-83B1-46BFCE410317}" type="pres">
      <dgm:prSet presAssocID="{53BD6A4A-E2C1-4908-8749-411AAE567DA6}" presName="compNode" presStyleCnt="0"/>
      <dgm:spPr/>
    </dgm:pt>
    <dgm:pt modelId="{4A803FDB-598C-4978-BF28-F8FC8B597EA3}" type="pres">
      <dgm:prSet presAssocID="{53BD6A4A-E2C1-4908-8749-411AAE567DA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BA1E1C6-54AE-45C5-AFA1-5719BC8447B9}" type="pres">
      <dgm:prSet presAssocID="{53BD6A4A-E2C1-4908-8749-411AAE567D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F7BD50C-99E4-4DA2-B7B0-B3BC05BEE6D2}" type="pres">
      <dgm:prSet presAssocID="{53BD6A4A-E2C1-4908-8749-411AAE567DA6}" presName="spaceRect" presStyleCnt="0"/>
      <dgm:spPr/>
    </dgm:pt>
    <dgm:pt modelId="{57B14A24-7F96-43C2-B1E3-910CDE01BD6F}" type="pres">
      <dgm:prSet presAssocID="{53BD6A4A-E2C1-4908-8749-411AAE567D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D8CA04-4507-4F36-B620-C66C2DED5FE2}" srcId="{4CFE0115-6733-4C23-B2B3-8491A62D9F18}" destId="{53BD6A4A-E2C1-4908-8749-411AAE567DA6}" srcOrd="5" destOrd="0" parTransId="{9F280113-2468-464C-85FA-F1162235B98E}" sibTransId="{08D0EBF3-D983-43BC-AF37-F466DA22DD32}"/>
    <dgm:cxn modelId="{7E361A0E-2700-46FC-AC8F-D22F3CC2DB96}" srcId="{4CFE0115-6733-4C23-B2B3-8491A62D9F18}" destId="{D72C30E7-546A-4EC7-A017-55ACC32BFE09}" srcOrd="3" destOrd="0" parTransId="{DBB97949-9FAD-4D46-94E2-49BD3A2CF2D9}" sibTransId="{79188822-CA9C-4000-8EA8-776ED78FBA71}"/>
    <dgm:cxn modelId="{4E804410-015F-4898-8527-E90A0B651F58}" type="presOf" srcId="{722171DE-3093-4EC6-BD97-2451185F10D9}" destId="{05F62362-00D5-422E-9799-C92ED6294373}" srcOrd="0" destOrd="0" presId="urn:microsoft.com/office/officeart/2018/5/layout/IconLeafLabelList"/>
    <dgm:cxn modelId="{B52D062E-2D6E-40A5-8C51-59B5E327A96D}" type="presOf" srcId="{25200265-30E9-4752-8F44-191B0EC365C4}" destId="{9A86F3F3-5F97-46E3-B77A-C14176BC6371}" srcOrd="0" destOrd="0" presId="urn:microsoft.com/office/officeart/2018/5/layout/IconLeafLabelList"/>
    <dgm:cxn modelId="{20B01337-5EEE-4D4F-9EAD-00F18BB01086}" srcId="{4CFE0115-6733-4C23-B2B3-8491A62D9F18}" destId="{722171DE-3093-4EC6-BD97-2451185F10D9}" srcOrd="4" destOrd="0" parTransId="{5BD9CBD6-20AA-4517-BECF-7C8F61185F32}" sibTransId="{89AC764F-0492-4248-B258-67F9C288496C}"/>
    <dgm:cxn modelId="{7BA6783C-1F9D-46C7-8E81-B7E5FEFD5463}" type="presOf" srcId="{162F11B1-AB9F-4416-9D07-39E3EECA2FE3}" destId="{7C1F5312-9FFC-4187-9593-26577408B6F2}" srcOrd="0" destOrd="0" presId="urn:microsoft.com/office/officeart/2018/5/layout/IconLeafLabelList"/>
    <dgm:cxn modelId="{3B91D482-3A66-4AF7-93D8-BB15B645FAB0}" srcId="{4CFE0115-6733-4C23-B2B3-8491A62D9F18}" destId="{B1CB996D-90F4-4CB6-83FC-97BCCC9BAF0F}" srcOrd="1" destOrd="0" parTransId="{3CE9CC9A-D3F2-4B23-93E7-935390D954D1}" sibTransId="{8DFA37F3-B835-4A8A-952E-D0EC730EFF9D}"/>
    <dgm:cxn modelId="{4D98788E-C5D9-483B-B296-59ECBCD323DA}" srcId="{4CFE0115-6733-4C23-B2B3-8491A62D9F18}" destId="{25200265-30E9-4752-8F44-191B0EC365C4}" srcOrd="0" destOrd="0" parTransId="{E2780C79-024D-4F2B-820B-D89ECE7B8AB8}" sibTransId="{CC97C44B-F64D-4C5A-BC9F-CB2F296CB4AC}"/>
    <dgm:cxn modelId="{B3A94CA0-77B9-4BE5-8B3F-F6F5DE5BC67F}" srcId="{4CFE0115-6733-4C23-B2B3-8491A62D9F18}" destId="{162F11B1-AB9F-4416-9D07-39E3EECA2FE3}" srcOrd="2" destOrd="0" parTransId="{4F994DCE-D83E-4852-9780-938C2957FA0E}" sibTransId="{4D8C4054-A12D-425A-A4BC-DEAA355F1EF2}"/>
    <dgm:cxn modelId="{C81A45AF-E9DA-498E-83F6-0D29C8D20B54}" type="presOf" srcId="{B1CB996D-90F4-4CB6-83FC-97BCCC9BAF0F}" destId="{81E818FE-6957-4118-BA97-EF8B64450B98}" srcOrd="0" destOrd="0" presId="urn:microsoft.com/office/officeart/2018/5/layout/IconLeafLabelList"/>
    <dgm:cxn modelId="{D6A1C3F0-23BB-4422-A0F9-95B519698F84}" type="presOf" srcId="{D72C30E7-546A-4EC7-A017-55ACC32BFE09}" destId="{89FB8C9E-B74A-4753-BFE6-DD5848726304}" srcOrd="0" destOrd="0" presId="urn:microsoft.com/office/officeart/2018/5/layout/IconLeafLabelList"/>
    <dgm:cxn modelId="{5B7044F3-0FE1-40BA-9A70-22C4C67148F1}" type="presOf" srcId="{4CFE0115-6733-4C23-B2B3-8491A62D9F18}" destId="{BA4E22E8-37AB-43E1-85C0-9BEABA0917AC}" srcOrd="0" destOrd="0" presId="urn:microsoft.com/office/officeart/2018/5/layout/IconLeafLabelList"/>
    <dgm:cxn modelId="{7F2335FE-10B1-45B5-9364-B9FA961D0511}" type="presOf" srcId="{53BD6A4A-E2C1-4908-8749-411AAE567DA6}" destId="{57B14A24-7F96-43C2-B1E3-910CDE01BD6F}" srcOrd="0" destOrd="0" presId="urn:microsoft.com/office/officeart/2018/5/layout/IconLeafLabelList"/>
    <dgm:cxn modelId="{9EF8AA39-6A70-41E1-9E1B-7B40C186AFBF}" type="presParOf" srcId="{BA4E22E8-37AB-43E1-85C0-9BEABA0917AC}" destId="{E4815FBD-4301-4738-9A49-09059B936F43}" srcOrd="0" destOrd="0" presId="urn:microsoft.com/office/officeart/2018/5/layout/IconLeafLabelList"/>
    <dgm:cxn modelId="{60F1AE63-56DB-4A97-9C88-4342FD65DEE2}" type="presParOf" srcId="{E4815FBD-4301-4738-9A49-09059B936F43}" destId="{CA7F501D-808A-43E5-B101-73C9D366267B}" srcOrd="0" destOrd="0" presId="urn:microsoft.com/office/officeart/2018/5/layout/IconLeafLabelList"/>
    <dgm:cxn modelId="{A1C51B9C-DEAD-4E43-B1DA-6AA04C182367}" type="presParOf" srcId="{E4815FBD-4301-4738-9A49-09059B936F43}" destId="{D977163C-4C0A-47A6-9CA6-B5E4BD250624}" srcOrd="1" destOrd="0" presId="urn:microsoft.com/office/officeart/2018/5/layout/IconLeafLabelList"/>
    <dgm:cxn modelId="{28F360DC-D50C-4418-A359-C0BBC3768948}" type="presParOf" srcId="{E4815FBD-4301-4738-9A49-09059B936F43}" destId="{91794E81-06F6-4C67-8028-2C5862CFFF12}" srcOrd="2" destOrd="0" presId="urn:microsoft.com/office/officeart/2018/5/layout/IconLeafLabelList"/>
    <dgm:cxn modelId="{5705C6E9-3846-411D-982D-A45CD0A98E90}" type="presParOf" srcId="{E4815FBD-4301-4738-9A49-09059B936F43}" destId="{9A86F3F3-5F97-46E3-B77A-C14176BC6371}" srcOrd="3" destOrd="0" presId="urn:microsoft.com/office/officeart/2018/5/layout/IconLeafLabelList"/>
    <dgm:cxn modelId="{B2E0584D-BBEB-467B-B3BE-512B17F6C6CD}" type="presParOf" srcId="{BA4E22E8-37AB-43E1-85C0-9BEABA0917AC}" destId="{87B93ED2-2788-4EFD-94DD-355DEB20880D}" srcOrd="1" destOrd="0" presId="urn:microsoft.com/office/officeart/2018/5/layout/IconLeafLabelList"/>
    <dgm:cxn modelId="{2BD8B544-5464-4830-8EB5-8AECA18C5498}" type="presParOf" srcId="{BA4E22E8-37AB-43E1-85C0-9BEABA0917AC}" destId="{37D7DF36-7F06-44DC-AEED-EB3A53652921}" srcOrd="2" destOrd="0" presId="urn:microsoft.com/office/officeart/2018/5/layout/IconLeafLabelList"/>
    <dgm:cxn modelId="{4DEA7EB0-5CE4-48CE-910D-0FDAD0B6F623}" type="presParOf" srcId="{37D7DF36-7F06-44DC-AEED-EB3A53652921}" destId="{CD6EF980-F2CA-491E-8A03-D3C107B8F781}" srcOrd="0" destOrd="0" presId="urn:microsoft.com/office/officeart/2018/5/layout/IconLeafLabelList"/>
    <dgm:cxn modelId="{975DAA41-67E1-48A2-A115-30631540A6AE}" type="presParOf" srcId="{37D7DF36-7F06-44DC-AEED-EB3A53652921}" destId="{075FD8C7-5E73-4413-8760-9278E2ACCAB8}" srcOrd="1" destOrd="0" presId="urn:microsoft.com/office/officeart/2018/5/layout/IconLeafLabelList"/>
    <dgm:cxn modelId="{9F9B192B-1950-41C3-B3F2-F4B35FC3887D}" type="presParOf" srcId="{37D7DF36-7F06-44DC-AEED-EB3A53652921}" destId="{0ECEA86B-B126-44FA-B54E-DD909665E511}" srcOrd="2" destOrd="0" presId="urn:microsoft.com/office/officeart/2018/5/layout/IconLeafLabelList"/>
    <dgm:cxn modelId="{4065B619-ECD0-42F9-ABCE-5B10D7756C3A}" type="presParOf" srcId="{37D7DF36-7F06-44DC-AEED-EB3A53652921}" destId="{81E818FE-6957-4118-BA97-EF8B64450B98}" srcOrd="3" destOrd="0" presId="urn:microsoft.com/office/officeart/2018/5/layout/IconLeafLabelList"/>
    <dgm:cxn modelId="{9DF256E7-6CBE-4A87-8171-B9E5271DA3A6}" type="presParOf" srcId="{BA4E22E8-37AB-43E1-85C0-9BEABA0917AC}" destId="{958ABBE0-A275-442F-AB3B-F7552B473C74}" srcOrd="3" destOrd="0" presId="urn:microsoft.com/office/officeart/2018/5/layout/IconLeafLabelList"/>
    <dgm:cxn modelId="{BCF73282-82D4-452F-BB4B-4BC36A54CD06}" type="presParOf" srcId="{BA4E22E8-37AB-43E1-85C0-9BEABA0917AC}" destId="{DA00D8FA-C459-4557-9C0E-51FDFA0F470D}" srcOrd="4" destOrd="0" presId="urn:microsoft.com/office/officeart/2018/5/layout/IconLeafLabelList"/>
    <dgm:cxn modelId="{5F7C0E00-C103-44D8-9CC1-B9DA457F9166}" type="presParOf" srcId="{DA00D8FA-C459-4557-9C0E-51FDFA0F470D}" destId="{0840CE14-DA70-4C41-AE79-4859F61681C1}" srcOrd="0" destOrd="0" presId="urn:microsoft.com/office/officeart/2018/5/layout/IconLeafLabelList"/>
    <dgm:cxn modelId="{CFFB2DB3-A2C3-4C13-919A-97F135FC576F}" type="presParOf" srcId="{DA00D8FA-C459-4557-9C0E-51FDFA0F470D}" destId="{B069BF58-F64F-427C-B7CD-691A3648D1ED}" srcOrd="1" destOrd="0" presId="urn:microsoft.com/office/officeart/2018/5/layout/IconLeafLabelList"/>
    <dgm:cxn modelId="{4B1CA808-90E5-4031-AEC9-916C9DC8BED5}" type="presParOf" srcId="{DA00D8FA-C459-4557-9C0E-51FDFA0F470D}" destId="{4D9C69C7-2908-4A69-8144-FA460E371FBD}" srcOrd="2" destOrd="0" presId="urn:microsoft.com/office/officeart/2018/5/layout/IconLeafLabelList"/>
    <dgm:cxn modelId="{9D789E50-D688-4384-855D-6ABC189A60B1}" type="presParOf" srcId="{DA00D8FA-C459-4557-9C0E-51FDFA0F470D}" destId="{7C1F5312-9FFC-4187-9593-26577408B6F2}" srcOrd="3" destOrd="0" presId="urn:microsoft.com/office/officeart/2018/5/layout/IconLeafLabelList"/>
    <dgm:cxn modelId="{2D032AA4-93C5-4E03-BC8A-88F22A0C5330}" type="presParOf" srcId="{BA4E22E8-37AB-43E1-85C0-9BEABA0917AC}" destId="{7DEAC8AE-8C56-446F-B9E1-BFD7578D9A90}" srcOrd="5" destOrd="0" presId="urn:microsoft.com/office/officeart/2018/5/layout/IconLeafLabelList"/>
    <dgm:cxn modelId="{05B6AAC8-CDE0-410B-98A8-5C9B16245FD4}" type="presParOf" srcId="{BA4E22E8-37AB-43E1-85C0-9BEABA0917AC}" destId="{D107E062-2790-4577-A839-3A82ECFB08CE}" srcOrd="6" destOrd="0" presId="urn:microsoft.com/office/officeart/2018/5/layout/IconLeafLabelList"/>
    <dgm:cxn modelId="{6AE28F4D-7893-460B-9707-9826F831BC84}" type="presParOf" srcId="{D107E062-2790-4577-A839-3A82ECFB08CE}" destId="{A0062711-1215-48DC-9D0B-9C9CEB6C20A8}" srcOrd="0" destOrd="0" presId="urn:microsoft.com/office/officeart/2018/5/layout/IconLeafLabelList"/>
    <dgm:cxn modelId="{675C6BC8-6219-480C-802F-B40D4C74DBA5}" type="presParOf" srcId="{D107E062-2790-4577-A839-3A82ECFB08CE}" destId="{0E026A12-E44C-4FA9-9773-BDE16F975F1D}" srcOrd="1" destOrd="0" presId="urn:microsoft.com/office/officeart/2018/5/layout/IconLeafLabelList"/>
    <dgm:cxn modelId="{4987EE51-293C-42AF-AA9D-294A2B6FE7AC}" type="presParOf" srcId="{D107E062-2790-4577-A839-3A82ECFB08CE}" destId="{7DC82DDC-9AB4-4B62-BC36-04F11E48CD0A}" srcOrd="2" destOrd="0" presId="urn:microsoft.com/office/officeart/2018/5/layout/IconLeafLabelList"/>
    <dgm:cxn modelId="{C5D6D2DA-6F56-4F4F-801F-0135960BC811}" type="presParOf" srcId="{D107E062-2790-4577-A839-3A82ECFB08CE}" destId="{89FB8C9E-B74A-4753-BFE6-DD5848726304}" srcOrd="3" destOrd="0" presId="urn:microsoft.com/office/officeart/2018/5/layout/IconLeafLabelList"/>
    <dgm:cxn modelId="{F9826E96-D542-4DA7-903E-1BF53BEF3DAF}" type="presParOf" srcId="{BA4E22E8-37AB-43E1-85C0-9BEABA0917AC}" destId="{75640C47-4C95-4885-8BFC-1B6291FC3870}" srcOrd="7" destOrd="0" presId="urn:microsoft.com/office/officeart/2018/5/layout/IconLeafLabelList"/>
    <dgm:cxn modelId="{81017DC4-5620-44C0-9241-66AFA47D4CE3}" type="presParOf" srcId="{BA4E22E8-37AB-43E1-85C0-9BEABA0917AC}" destId="{634744A0-8020-4595-8849-164D5FBFD93F}" srcOrd="8" destOrd="0" presId="urn:microsoft.com/office/officeart/2018/5/layout/IconLeafLabelList"/>
    <dgm:cxn modelId="{D5BFC132-D424-40B7-AE4F-8045C0E8A0F5}" type="presParOf" srcId="{634744A0-8020-4595-8849-164D5FBFD93F}" destId="{ADB608AF-BBD0-4C27-A1E6-24FD1770A9A0}" srcOrd="0" destOrd="0" presId="urn:microsoft.com/office/officeart/2018/5/layout/IconLeafLabelList"/>
    <dgm:cxn modelId="{CC40AA37-75A8-4FD5-8319-6740075E56AE}" type="presParOf" srcId="{634744A0-8020-4595-8849-164D5FBFD93F}" destId="{FC1C96B6-9D62-4686-BDD7-218EB7AC097F}" srcOrd="1" destOrd="0" presId="urn:microsoft.com/office/officeart/2018/5/layout/IconLeafLabelList"/>
    <dgm:cxn modelId="{9F86BB9A-F4A8-4871-BCCE-70F02D83A3F3}" type="presParOf" srcId="{634744A0-8020-4595-8849-164D5FBFD93F}" destId="{D725306A-B662-4ACB-BCFB-CDA6A8730456}" srcOrd="2" destOrd="0" presId="urn:microsoft.com/office/officeart/2018/5/layout/IconLeafLabelList"/>
    <dgm:cxn modelId="{AABA571E-60EC-4041-807A-89D18725F7DF}" type="presParOf" srcId="{634744A0-8020-4595-8849-164D5FBFD93F}" destId="{05F62362-00D5-422E-9799-C92ED6294373}" srcOrd="3" destOrd="0" presId="urn:microsoft.com/office/officeart/2018/5/layout/IconLeafLabelList"/>
    <dgm:cxn modelId="{561E7637-6828-46EA-BF54-E5707A724472}" type="presParOf" srcId="{BA4E22E8-37AB-43E1-85C0-9BEABA0917AC}" destId="{D8B912DF-8E84-46F4-97CC-2600B672BEE5}" srcOrd="9" destOrd="0" presId="urn:microsoft.com/office/officeart/2018/5/layout/IconLeafLabelList"/>
    <dgm:cxn modelId="{7FD77F36-4D1B-44F7-ADFF-A5D9D39656CC}" type="presParOf" srcId="{BA4E22E8-37AB-43E1-85C0-9BEABA0917AC}" destId="{5C07246B-CA26-4921-83B1-46BFCE410317}" srcOrd="10" destOrd="0" presId="urn:microsoft.com/office/officeart/2018/5/layout/IconLeafLabelList"/>
    <dgm:cxn modelId="{92EFCD0F-B507-424B-A174-2238D83F595A}" type="presParOf" srcId="{5C07246B-CA26-4921-83B1-46BFCE410317}" destId="{4A803FDB-598C-4978-BF28-F8FC8B597EA3}" srcOrd="0" destOrd="0" presId="urn:microsoft.com/office/officeart/2018/5/layout/IconLeafLabelList"/>
    <dgm:cxn modelId="{6FDCD1B5-2057-4914-940A-BD9709EF67F7}" type="presParOf" srcId="{5C07246B-CA26-4921-83B1-46BFCE410317}" destId="{0BA1E1C6-54AE-45C5-AFA1-5719BC8447B9}" srcOrd="1" destOrd="0" presId="urn:microsoft.com/office/officeart/2018/5/layout/IconLeafLabelList"/>
    <dgm:cxn modelId="{873CB390-2B21-46B9-A181-D2456002C244}" type="presParOf" srcId="{5C07246B-CA26-4921-83B1-46BFCE410317}" destId="{CF7BD50C-99E4-4DA2-B7B0-B3BC05BEE6D2}" srcOrd="2" destOrd="0" presId="urn:microsoft.com/office/officeart/2018/5/layout/IconLeafLabelList"/>
    <dgm:cxn modelId="{B7609079-165C-4D65-8568-C6ABB303FBFD}" type="presParOf" srcId="{5C07246B-CA26-4921-83B1-46BFCE410317}" destId="{57B14A24-7F96-43C2-B1E3-910CDE01BD6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B3878-EDAB-4CAD-B070-9DA21D4AFE9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1C8636-9A5F-4792-B835-4188799605B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6C89A-7265-4302-A730-D0AC8C5B84D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just because a program can manipulate syntax and give a correct output, doesn't mean it has a semantic content</a:t>
          </a:r>
        </a:p>
      </dsp:txBody>
      <dsp:txXfrm>
        <a:off x="1941716" y="718"/>
        <a:ext cx="4571887" cy="1681139"/>
      </dsp:txXfrm>
    </dsp:sp>
    <dsp:sp modelId="{25443278-94E6-4E3B-95FC-1DB92D3B19F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88EACA-D110-4D37-8DDC-6F1CD0224EA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C609B-BC4A-4EBF-8E9F-7819DFADE5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essential for intelligence</a:t>
          </a:r>
        </a:p>
      </dsp:txBody>
      <dsp:txXfrm>
        <a:off x="1941716" y="2102143"/>
        <a:ext cx="4571887" cy="1681139"/>
      </dsp:txXfrm>
    </dsp:sp>
    <dsp:sp modelId="{026D19A8-0863-4021-80E6-506E6B7DC17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7062F0-0F47-437B-ABA6-06E181ACA72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8041F5-DE84-4DA5-A538-5E7249977BB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question is then, what is intelligence?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8A646-C02D-4D14-AACB-F1BD5A7DBAA7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3D71E-A302-48EC-9919-2D551753F131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BC06-1651-4163-B44F-EB82472FD62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Narrow AI</a:t>
          </a:r>
        </a:p>
      </dsp:txBody>
      <dsp:txXfrm>
        <a:off x="75768" y="3053169"/>
        <a:ext cx="3093750" cy="720000"/>
      </dsp:txXfrm>
    </dsp:sp>
    <dsp:sp modelId="{0C12F593-942E-47F8-A7D9-EE54DA25F7F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5C337-6398-4DB7-B19A-422DD5A214D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C360B-F69D-487B-B916-A1D50CF3DAB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General AI</a:t>
          </a:r>
        </a:p>
      </dsp:txBody>
      <dsp:txXfrm>
        <a:off x="3710925" y="3053169"/>
        <a:ext cx="3093750" cy="720000"/>
      </dsp:txXfrm>
    </dsp:sp>
    <dsp:sp modelId="{2C6A0757-044F-4F01-B00B-A9A8A7A2B92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1429C-74F5-43FC-8BD7-EC4BE16D22B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9B96-8894-43A2-AE56-358513BC48E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Strong AI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6D631-3362-4778-A649-F79798197E6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F46BD-37B3-40D3-B61B-958DA41D15C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0F5BE-635E-4218-B2B9-08A958F8291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Early intelligent models Are rule based</a:t>
          </a:r>
        </a:p>
      </dsp:txBody>
      <dsp:txXfrm>
        <a:off x="1131174" y="4597"/>
        <a:ext cx="5382429" cy="979371"/>
      </dsp:txXfrm>
    </dsp:sp>
    <dsp:sp modelId="{FBA2779C-C060-4617-AABE-2210754A18D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033FD-99F6-4E2E-A42C-E93AC5CA23BD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7D428-E2CB-4FD4-A15C-C58EE88A03E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Need lots of domain knowledge (deep knowledge)</a:t>
          </a:r>
        </a:p>
      </dsp:txBody>
      <dsp:txXfrm>
        <a:off x="1131174" y="1228812"/>
        <a:ext cx="5382429" cy="979371"/>
      </dsp:txXfrm>
    </dsp:sp>
    <dsp:sp modelId="{C665F6DD-3EBB-4814-8B4B-9F12F9B1F89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17476-3F63-4FF5-8932-FBD5B4C2132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9C2FF-B100-428C-9B6F-BF2B79A4FE8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Difficult and time consuming without domain knowledge</a:t>
          </a:r>
        </a:p>
      </dsp:txBody>
      <dsp:txXfrm>
        <a:off x="1131174" y="2453027"/>
        <a:ext cx="5382429" cy="979371"/>
      </dsp:txXfrm>
    </dsp:sp>
    <dsp:sp modelId="{CD95653D-246E-4615-8ED8-5C2B4F842C9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03F2E-636A-4765-99C1-4B6793DA038F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096C9-21F0-4459-AAA6-1A0863760BF9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Slight change of logic might need a rewrite of the whole system</a:t>
          </a:r>
        </a:p>
      </dsp:txBody>
      <dsp:txXfrm>
        <a:off x="1131174" y="3677241"/>
        <a:ext cx="5382429" cy="979371"/>
      </dsp:txXfrm>
    </dsp:sp>
    <dsp:sp modelId="{93637C09-0C74-48CA-8832-2F8269F6AB6A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618C-E82C-4514-B6F1-20FEE4C870A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08DA1-C869-42BE-9F8F-07F9E49BBDF8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 everyone can create impactful applications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501D-808A-43E5-B101-73C9D366267B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7163C-4C0A-47A6-9CA6-B5E4BD250624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F3F3-5F97-46E3-B77A-C14176BC6371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First is knowing the problem</a:t>
          </a:r>
        </a:p>
      </dsp:txBody>
      <dsp:txXfrm>
        <a:off x="578678" y="1313725"/>
        <a:ext cx="1641796" cy="656718"/>
      </dsp:txXfrm>
    </dsp:sp>
    <dsp:sp modelId="{CD6EF980-F2CA-491E-8A03-D3C107B8F781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FD8C7-5E73-4413-8760-9278E2ACCAB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818FE-6957-4118-BA97-EF8B64450B98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Knowing and analyzing your data</a:t>
          </a:r>
        </a:p>
      </dsp:txBody>
      <dsp:txXfrm>
        <a:off x="2507790" y="1313725"/>
        <a:ext cx="1641796" cy="656718"/>
      </dsp:txXfrm>
    </dsp:sp>
    <dsp:sp modelId="{0840CE14-DA70-4C41-AE79-4859F61681C1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9BF58-F64F-427C-B7CD-691A3648D1ED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F5312-9FFC-4187-9593-26577408B6F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How do I pose my question as a ML problem?</a:t>
          </a:r>
        </a:p>
      </dsp:txBody>
      <dsp:txXfrm>
        <a:off x="4436901" y="1313725"/>
        <a:ext cx="1641796" cy="656718"/>
      </dsp:txXfrm>
    </dsp:sp>
    <dsp:sp modelId="{A0062711-1215-48DC-9D0B-9C9CEB6C20A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26A12-E44C-4FA9-9773-BDE16F975F1D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B8C9E-B74A-4753-BFE6-DD5848726304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Feature extraction –see which features are relevant</a:t>
          </a:r>
        </a:p>
      </dsp:txBody>
      <dsp:txXfrm>
        <a:off x="6366012" y="1313725"/>
        <a:ext cx="1641796" cy="656718"/>
      </dsp:txXfrm>
    </dsp:sp>
    <dsp:sp modelId="{ADB608AF-BBD0-4C27-A1E6-24FD1770A9A0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C96B6-9D62-4686-BDD7-218EB7AC097F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62362-00D5-422E-9799-C92ED629437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Inspecting the data for outliers</a:t>
          </a:r>
        </a:p>
      </dsp:txBody>
      <dsp:txXfrm>
        <a:off x="8295124" y="1313725"/>
        <a:ext cx="1641796" cy="656718"/>
      </dsp:txXfrm>
    </dsp:sp>
    <dsp:sp modelId="{4A803FDB-598C-4978-BF28-F8FC8B597EA3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1E1C6-54AE-45C5-AFA1-5719BC8447B9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14A24-7F96-43C2-B1E3-910CDE01BD6F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Visualize the data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1FA3-0DB1-478C-953B-32BF4CE4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81A9F-90A1-4DC5-B3CF-B2407C6E4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2317-A0B1-47ED-95F2-B93894F1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7C92-AF43-4A33-AB5C-A4628A6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3A36-3923-491C-818C-F2C401D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17B7-0C01-4EAF-9443-E5AF8461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2739-1DB5-4548-AADE-6DFCDB96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FCA1-3A75-46F4-8FBD-A90667AD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56DE-147A-4BCB-BF3F-A45CE011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462E-1305-4389-9284-35906E0B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EEAA9-4AEF-4B58-8B90-CC697987D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55063-9316-4E73-9195-63F22401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382A-46D1-4757-AA04-478EF4C4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8741-CFF5-47E7-83AD-60BD47ED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8E29-0D01-42E1-8FF0-0551E7A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845F-33A4-4475-99DF-6294B2A8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669C-A12C-43E6-8593-AAE5BB50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1E51-0D5A-4A13-BDB6-B25F906A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DFC5-D3FB-4B5F-BABA-19F6CF79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1E6A-0EBB-43AF-979B-4BC58B28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89EC-8776-4A94-9155-E50DC6F5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7B8C-A0B1-4C14-8BA7-9D32F5A1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E67F-14A9-445B-B779-3B171D97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69481-2E6A-48CD-BB4C-6AAC3B41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6F47-99D3-498A-B4F8-02E93DA9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37F6-21F2-4AA7-BC41-9ED3AF9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7346-AD6D-468C-8DDF-7E0FC7C5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9ACF-4BE7-4D11-BDB0-74BE0CC1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8449-35E1-4950-9F9D-7E3F4806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8419-01D0-40F0-890F-0AFF987C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7D53-1B8C-4550-BAC5-190106A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7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0D6B-75F6-494C-95B9-FCCEB60D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F7B6-A13A-47D3-8795-FECCE676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2625-51EF-4D02-956B-BB23D4F5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3DBF5-9856-4190-A91D-154CD3CFD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76AE0-3D4F-48FC-8ED8-4B95ACBC8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780BB-D95A-495D-8D28-65DA2934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B7AD2-AB89-4027-A6C9-295820B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7647-6B64-442C-AA4B-87CA6FD2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2246-6F62-44CF-9B0F-FE8E724A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3952D-57D7-4AEF-9F17-7E137715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C071-DB04-426B-BE8E-D4092501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583DC-33CE-4E3B-B276-D152F8EA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EE957-021F-4810-8B87-FA77D6E9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13667-71A3-439D-A4BD-4C6E8392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3D10-0919-455B-967F-31D27738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6559-6881-4BBE-8D82-9BCEEA33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BED8-17FC-4908-A73F-8E569866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2902F-6512-4C11-B3A7-05F50E4D5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3788-EC11-4069-B2AF-5A5ADB59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C59E-3BDC-475F-B065-878A270C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23ACC-8971-4072-9F53-49CD667C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7459-8E1A-4FD0-AFF2-B0D02FB8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DA4AB-A1E5-4BD2-BBCB-7B35B71A5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6DA3-B423-45DC-ABAB-70507412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E91CA-7320-4A20-BE46-4B456B4D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8C51-3882-4EF8-81D0-1DAFF048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A94B-D317-4D93-BF75-F54B9C0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F88C6-6E11-4170-9B13-3A0D7B31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B11E-07F5-47F7-AB5B-ACF964F9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9E37-9E4E-413D-9FB9-00CD5181B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F1AB-B95B-4B34-8E58-95D9E8DD71D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A670-5C38-4740-BE45-8B6185B2E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4B6F-A6DC-4364-886D-999C07E4C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C93F-D1DF-48C3-99CB-C76DFC23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choosing-the-right-machine-learning-algorithm-68126944ce1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02.06006.pdf" TargetMode="External"/><Relationship Id="rId4" Type="http://schemas.openxmlformats.org/officeDocument/2006/relationships/image" Target="../media/image4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4/derivation-of-the-normal-equation-for-linear-regression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745B9-233F-4E1E-9AEA-5223F733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Introduction to Machine Learning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E3D73F-CAAC-44B8-B764-DEDD36CF03E7}"/>
              </a:ext>
            </a:extLst>
          </p:cNvPr>
          <p:cNvSpPr txBox="1"/>
          <p:nvPr/>
        </p:nvSpPr>
        <p:spPr>
          <a:xfrm>
            <a:off x="2281060" y="4610699"/>
            <a:ext cx="765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Fulfilled as part of workshop on Machine Learning and Artificial Intelligence at Raghu Engineering College, February 2019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84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01DA8-D73A-4781-A030-6152895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Machine Learning?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B10C01-F63A-44E8-8208-A35121E9E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341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91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95C8B-FBBF-4AC2-9FF9-C33C9B60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Examples of earlier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B5D0-F856-4257-91A1-64C77A01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Expert Systems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In agriculture and medicine (RESEARCH PAPER)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Feature Engineering by Hand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Require in-depth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343016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7B851-B7C4-4A6E-9E82-382EDE03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Machine Learning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EDCB36E-751C-4D9B-9D5A-2FB37E03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Supervised</a:t>
            </a:r>
          </a:p>
          <a:p>
            <a:r>
              <a:rPr lang="en-US" sz="2000">
                <a:solidFill>
                  <a:srgbClr val="FFFFFF"/>
                </a:solidFill>
              </a:rPr>
              <a:t>Unsupervised</a:t>
            </a:r>
          </a:p>
          <a:p>
            <a:r>
              <a:rPr lang="en-US" sz="2000">
                <a:solidFill>
                  <a:srgbClr val="FFFFFF"/>
                </a:solidFill>
              </a:rPr>
              <a:t>Semi-supervised or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11492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78CAE-777E-4E74-A239-5212E34F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Common ML Algorithms (Disc vs Gen)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FB94-C433-4535-8F70-024BF30B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528297"/>
            <a:ext cx="9013052" cy="4026445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Linear Regression</a:t>
            </a:r>
          </a:p>
          <a:p>
            <a:r>
              <a:rPr lang="en-US" sz="1400" dirty="0"/>
              <a:t>Logistic Regression</a:t>
            </a:r>
          </a:p>
          <a:p>
            <a:r>
              <a:rPr lang="en-US" sz="1400" dirty="0"/>
              <a:t>Decision Tree</a:t>
            </a:r>
          </a:p>
          <a:p>
            <a:r>
              <a:rPr lang="en-US" sz="1400" dirty="0"/>
              <a:t>SVM</a:t>
            </a:r>
          </a:p>
          <a:p>
            <a:r>
              <a:rPr lang="en-US" sz="1400" dirty="0"/>
              <a:t>Naive Bayes</a:t>
            </a:r>
          </a:p>
          <a:p>
            <a:r>
              <a:rPr lang="en-US" sz="1400" dirty="0" err="1"/>
              <a:t>kNN</a:t>
            </a:r>
            <a:endParaRPr lang="en-US" sz="1400" dirty="0"/>
          </a:p>
          <a:p>
            <a:r>
              <a:rPr lang="en-US" sz="1400" dirty="0"/>
              <a:t>K-Means</a:t>
            </a:r>
          </a:p>
          <a:p>
            <a:r>
              <a:rPr lang="en-US" sz="1400" dirty="0"/>
              <a:t>Random Forest</a:t>
            </a:r>
          </a:p>
          <a:p>
            <a:r>
              <a:rPr lang="en-US" sz="1400" dirty="0"/>
              <a:t>Dimensionality Reduction Algorithms</a:t>
            </a:r>
          </a:p>
          <a:p>
            <a:r>
              <a:rPr lang="en-US" sz="1400" dirty="0"/>
              <a:t>Gradient Boosting algorithms</a:t>
            </a:r>
          </a:p>
          <a:p>
            <a:pPr lvl="1"/>
            <a:r>
              <a:rPr lang="en-US" sz="1400" dirty="0"/>
              <a:t>GBM</a:t>
            </a:r>
          </a:p>
          <a:p>
            <a:pPr lvl="1"/>
            <a:r>
              <a:rPr lang="en-US" sz="1400" dirty="0" err="1"/>
              <a:t>XGBoost</a:t>
            </a:r>
            <a:endParaRPr lang="en-US" sz="1400" dirty="0"/>
          </a:p>
          <a:p>
            <a:pPr lvl="1"/>
            <a:r>
              <a:rPr lang="en-US" sz="1400" dirty="0" err="1"/>
              <a:t>LightGBM</a:t>
            </a:r>
            <a:endParaRPr lang="en-US" sz="1400" dirty="0"/>
          </a:p>
          <a:p>
            <a:pPr lvl="1"/>
            <a:r>
              <a:rPr lang="en-US" sz="1400" dirty="0" err="1"/>
              <a:t>CatBoost</a:t>
            </a:r>
            <a:endParaRPr lang="en-US" sz="14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342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EAA5-9527-4432-984C-D991311C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the ML Process – Know 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4EF73-E5A4-460A-A89B-402DF6200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8" y="1909415"/>
            <a:ext cx="11526443" cy="45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3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2458-8EE4-4777-BC91-29F4DB1D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ML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BA1AE0-DC1C-4703-AB82-99777D0F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39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71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C5F20-E131-49E5-A226-8AFE331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How to select the right ML Algorithm?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38D1-7E79-4478-9331-04EC6F37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https://hackernoon.com/choosing-the-right-machine-learning-algorithm-68126944ce1f</a:t>
            </a:r>
            <a:endParaRPr lang="en-US" sz="2000" dirty="0"/>
          </a:p>
          <a:p>
            <a:r>
              <a:rPr lang="en-US" sz="2000" dirty="0"/>
              <a:t>Input Data/ Output Data</a:t>
            </a:r>
          </a:p>
          <a:p>
            <a:r>
              <a:rPr lang="en-US" sz="2000" dirty="0"/>
              <a:t>Interpretability</a:t>
            </a:r>
          </a:p>
          <a:p>
            <a:r>
              <a:rPr lang="en-US" sz="2000" dirty="0"/>
              <a:t>Complexity</a:t>
            </a:r>
          </a:p>
          <a:p>
            <a:r>
              <a:rPr lang="en-US" sz="2000" dirty="0"/>
              <a:t>Response Time</a:t>
            </a:r>
          </a:p>
          <a:p>
            <a:r>
              <a:rPr lang="en-US" sz="2000" dirty="0"/>
              <a:t>On the go learning</a:t>
            </a:r>
          </a:p>
        </p:txBody>
      </p:sp>
    </p:spTree>
    <p:extLst>
      <p:ext uri="{BB962C8B-B14F-4D97-AF65-F5344CB8AC3E}">
        <p14:creationId xmlns:p14="http://schemas.microsoft.com/office/powerpoint/2010/main" val="188152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7E3B5-29D2-437C-9DAA-8D4B2C22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of ML</a:t>
            </a:r>
          </a:p>
        </p:txBody>
      </p:sp>
    </p:spTree>
    <p:extLst>
      <p:ext uri="{BB962C8B-B14F-4D97-AF65-F5344CB8AC3E}">
        <p14:creationId xmlns:p14="http://schemas.microsoft.com/office/powerpoint/2010/main" val="206553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18C8-8746-42F9-B691-02AB9869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Tesla – Driverless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A9D76-21DD-4733-8678-832BA46B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40404"/>
            <a:ext cx="7188199" cy="37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5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B2579-CC0D-47EA-AA67-932E9ED8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Detection and Object Tracking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7CAF9-70DE-4696-A525-7859B4EAC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18" y="751415"/>
            <a:ext cx="6553545" cy="4934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406E4-C0FD-47C1-A6CE-F5EE89E65C01}"/>
              </a:ext>
            </a:extLst>
          </p:cNvPr>
          <p:cNvSpPr txBox="1"/>
          <p:nvPr/>
        </p:nvSpPr>
        <p:spPr>
          <a:xfrm>
            <a:off x="5349240" y="5909310"/>
            <a:ext cx="563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CNN based models</a:t>
            </a:r>
          </a:p>
        </p:txBody>
      </p:sp>
    </p:spTree>
    <p:extLst>
      <p:ext uri="{BB962C8B-B14F-4D97-AF65-F5344CB8AC3E}">
        <p14:creationId xmlns:p14="http://schemas.microsoft.com/office/powerpoint/2010/main" val="27901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6F3FA-A944-4619-86DF-0E7D9756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C3A2-F78E-47CA-B2CE-84521E50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 broader term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2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C99160-3A80-418F-AE02-4D9DFCBC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Baidu – Voice Search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3D1A26EC-C6F3-4738-9BBE-7A1ACE9CD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2E36-EE91-42A9-ADC4-B5FC838B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Neural Voice Cloning with a Few Samples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linkClick r:id="rId5"/>
              </a:rPr>
              <a:t>https://arxiv.org/pdf/1802.06006.pdf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CB01B-0821-42A7-ABDC-162D8DC8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&amp;Netflix – recommender systems</a:t>
            </a:r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103E3-6297-4D30-9BF5-E1912C778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03E9B-B261-4EF1-AC25-F444E7EE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More Applications…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2BB6B56-5B36-484D-820D-1000380E9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CF65-BC6C-4ADA-8BFD-44E9A8E2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Email/Spam Filtering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Video Surveillance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Housing Prices Prediction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Stock Price Detection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Detecting Diseases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Chatbots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3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C0F6B-0631-44FB-8C06-610BC16F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C949C73-A5AF-43D1-850A-B747F3963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2302933" cy="75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4A8E-69E5-483D-B5B4-C61DE68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/>
              <a:t>Thank You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51EA-0EC8-44CD-BB07-EEFD619D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tanya2911dixit@gmail.com</a:t>
            </a:r>
          </a:p>
        </p:txBody>
      </p:sp>
    </p:spTree>
    <p:extLst>
      <p:ext uri="{BB962C8B-B14F-4D97-AF65-F5344CB8AC3E}">
        <p14:creationId xmlns:p14="http://schemas.microsoft.com/office/powerpoint/2010/main" val="134043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0C6CB-1F64-455A-9209-0E5CEFD6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Extra Resources</a:t>
            </a:r>
          </a:p>
        </p:txBody>
      </p:sp>
    </p:spTree>
    <p:extLst>
      <p:ext uri="{BB962C8B-B14F-4D97-AF65-F5344CB8AC3E}">
        <p14:creationId xmlns:p14="http://schemas.microsoft.com/office/powerpoint/2010/main" val="49879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00DE-0B91-4632-A847-1E14F847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Analytical Solution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7E109-5109-409E-AFD0-2E6D52A6D9DE}"/>
              </a:ext>
            </a:extLst>
          </p:cNvPr>
          <p:cNvSpPr txBox="1"/>
          <p:nvPr/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https://eli.thegreenplace.net/2014/derivation-of-the-normal-equation-for-linear-regression/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825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38F86-372D-4F90-A3C3-5B2B1D22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Gradient Descent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3309216-E929-4EC4-BCD9-FCDD241D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2" y="821775"/>
            <a:ext cx="7150942" cy="46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34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824FF-ED4A-4C75-AC30-FE4A773D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Learning Rate</a:t>
            </a: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9707DF-C910-4E8E-B52E-1E799635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8" y="942745"/>
            <a:ext cx="3631036" cy="236017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5F96CD9-7B70-496F-A3EC-597673AE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47" y="1037767"/>
            <a:ext cx="3647276" cy="217012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96DEC26-15FD-4030-921A-E73AC8C83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87" y="942026"/>
            <a:ext cx="3647275" cy="2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3EA30-8B0A-4267-8A84-85EBA62F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Logistic Regression</a:t>
            </a:r>
          </a:p>
        </p:txBody>
      </p:sp>
      <p:pic>
        <p:nvPicPr>
          <p:cNvPr id="4" name="Picture 3" descr="A picture containing sky, indoor, photo, showing&#10;&#10;Description generated with high confidence">
            <a:extLst>
              <a:ext uri="{FF2B5EF4-FFF2-40B4-BE49-F238E27FC236}">
                <a16:creationId xmlns:a16="http://schemas.microsoft.com/office/drawing/2014/main" id="{CAA9C70B-D994-4A76-9637-0D632C8A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32737"/>
            <a:ext cx="7188199" cy="47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FED2D-26AE-449A-84BC-E4C6733B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History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2A47-451E-4DDE-B9CE-6FA5089F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AI has been around since 1900s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Popularized by Alan Turing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F47BB7-3ECA-4A0F-AA78-5779AF54F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23305"/>
            <a:ext cx="6250769" cy="42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8319F-2912-41AC-8FB8-9B67E560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Chinese Room Argument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90C79-75E1-460A-B34E-3FB1459B0C7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33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F00C-CD4A-4530-97C6-0D9DC175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Types of Intelligence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A4CB81-1AC2-40F8-9A10-34BE68600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25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45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CBC158B4-ABF8-420F-AC08-CBF883A1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r="506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9434-4695-441A-9573-9114854F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can JARVIS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2B78-7621-49E4-A322-E0C2BEA8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Ask questions</a:t>
            </a:r>
          </a:p>
          <a:p>
            <a:r>
              <a:rPr lang="en-US" sz="2000">
                <a:solidFill>
                  <a:srgbClr val="FFFFFF"/>
                </a:solidFill>
              </a:rPr>
              <a:t>Acquire New Information</a:t>
            </a:r>
          </a:p>
          <a:p>
            <a:r>
              <a:rPr lang="en-US" sz="2000">
                <a:solidFill>
                  <a:srgbClr val="FFFFFF"/>
                </a:solidFill>
              </a:rPr>
              <a:t>Reason</a:t>
            </a:r>
          </a:p>
          <a:p>
            <a:r>
              <a:rPr lang="en-US" sz="2000">
                <a:solidFill>
                  <a:srgbClr val="FFFFFF"/>
                </a:solidFill>
              </a:rPr>
              <a:t>Make decisions – but has a limit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9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BD529-78F8-4781-B81E-AAD0A6F4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Singularity</a:t>
            </a:r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1A820F-FA75-4A4E-A0C7-67404417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Ray Kurzweil, the Director of Engineering at Google claims that by 2045, we would have reached Strong AI</a:t>
            </a:r>
          </a:p>
          <a:p>
            <a:r>
              <a:rPr lang="en-US" sz="2000"/>
              <a:t>Might be a self-fulfilling prophecy</a:t>
            </a:r>
          </a:p>
          <a:p>
            <a:r>
              <a:rPr lang="en-US" sz="2000"/>
              <a:t>Food for thought – Will the positives of AI outweigh the negatives?</a:t>
            </a:r>
          </a:p>
        </p:txBody>
      </p:sp>
    </p:spTree>
    <p:extLst>
      <p:ext uri="{BB962C8B-B14F-4D97-AF65-F5344CB8AC3E}">
        <p14:creationId xmlns:p14="http://schemas.microsoft.com/office/powerpoint/2010/main" val="42901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F5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F5220A0-B2E3-420B-9A50-632E66AAE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47" y="1169043"/>
            <a:ext cx="6366076" cy="44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Introduction to Machine Learning</vt:lpstr>
      <vt:lpstr>Artificial Intelligence</vt:lpstr>
      <vt:lpstr>History of Artificial Intelligence</vt:lpstr>
      <vt:lpstr>The Chinese Room Argument</vt:lpstr>
      <vt:lpstr>Types of Intelligence </vt:lpstr>
      <vt:lpstr>PowerPoint Presentation</vt:lpstr>
      <vt:lpstr>What can JARVIS do?</vt:lpstr>
      <vt:lpstr>The Singularity</vt:lpstr>
      <vt:lpstr>PowerPoint Presentation</vt:lpstr>
      <vt:lpstr>Why Machine Learning?</vt:lpstr>
      <vt:lpstr>Examples of earlier models</vt:lpstr>
      <vt:lpstr>Types of Machine Learning</vt:lpstr>
      <vt:lpstr>Common ML Algorithms (Disc vs Gen)</vt:lpstr>
      <vt:lpstr>Understanding the ML Process – Know the Problem</vt:lpstr>
      <vt:lpstr>The ML Process</vt:lpstr>
      <vt:lpstr>How to select the right ML Algorithm?</vt:lpstr>
      <vt:lpstr>Applications of ML</vt:lpstr>
      <vt:lpstr>Tesla – Driverless Cars</vt:lpstr>
      <vt:lpstr>Object Detection and Object Tracking</vt:lpstr>
      <vt:lpstr>Baidu – Voice Search </vt:lpstr>
      <vt:lpstr>Amazon &amp;Netflix – recommender systems </vt:lpstr>
      <vt:lpstr>More Applications…</vt:lpstr>
      <vt:lpstr>Roadmap</vt:lpstr>
      <vt:lpstr>Thank You</vt:lpstr>
      <vt:lpstr>Extra Resources</vt:lpstr>
      <vt:lpstr>Analytical Solution</vt:lpstr>
      <vt:lpstr>Gradient Descent</vt:lpstr>
      <vt:lpstr>Learning Rate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Tanya Dixit</dc:creator>
  <cp:lastModifiedBy>Tanya Dixit</cp:lastModifiedBy>
  <cp:revision>1</cp:revision>
  <dcterms:created xsi:type="dcterms:W3CDTF">2019-04-03T06:07:55Z</dcterms:created>
  <dcterms:modified xsi:type="dcterms:W3CDTF">2019-04-03T06:08:09Z</dcterms:modified>
</cp:coreProperties>
</file>