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70" r:id="rId5"/>
    <p:sldId id="258" r:id="rId6"/>
    <p:sldId id="259" r:id="rId7"/>
    <p:sldId id="264" r:id="rId8"/>
    <p:sldId id="260" r:id="rId9"/>
    <p:sldId id="262" r:id="rId10"/>
    <p:sldId id="263" r:id="rId11"/>
    <p:sldId id="265" r:id="rId12"/>
    <p:sldId id="269" r:id="rId13"/>
    <p:sldId id="271" r:id="rId14"/>
    <p:sldId id="267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 Dixit" initials="TD" lastIdx="1" clrIdx="0">
    <p:extLst>
      <p:ext uri="{19B8F6BF-5375-455C-9EA6-DF929625EA0E}">
        <p15:presenceInfo xmlns:p15="http://schemas.microsoft.com/office/powerpoint/2012/main" userId="S::tdixit@qti.qualcomm.com::28af4b4e-b9ba-44e2-9ed9-6ac0edbd5f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20T17:45:54.571" idx="1">
    <p:pos x="10" y="10"/>
    <p:text>Image Data is 4DVideo Data is 5D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89548-36FC-470F-B4B6-2CE15EC04E80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22D58CE-ED7D-47CC-84B5-046F41C8E1E5}">
      <dgm:prSet/>
      <dgm:spPr/>
      <dgm:t>
        <a:bodyPr/>
        <a:lstStyle/>
        <a:p>
          <a:r>
            <a:rPr lang="en-US"/>
            <a:t>Tensors favor parallelization – faster operations</a:t>
          </a:r>
        </a:p>
      </dgm:t>
    </dgm:pt>
    <dgm:pt modelId="{5830F6CF-B273-46B3-94F4-C1B63B01DA07}" type="parTrans" cxnId="{5B75A936-2545-4F72-B9DB-4504D627A3B8}">
      <dgm:prSet/>
      <dgm:spPr/>
      <dgm:t>
        <a:bodyPr/>
        <a:lstStyle/>
        <a:p>
          <a:endParaRPr lang="en-US"/>
        </a:p>
      </dgm:t>
    </dgm:pt>
    <dgm:pt modelId="{79E5A43F-535E-4B55-9D7C-3B914135C50E}" type="sibTrans" cxnId="{5B75A936-2545-4F72-B9DB-4504D627A3B8}">
      <dgm:prSet/>
      <dgm:spPr/>
      <dgm:t>
        <a:bodyPr/>
        <a:lstStyle/>
        <a:p>
          <a:endParaRPr lang="en-US"/>
        </a:p>
      </dgm:t>
    </dgm:pt>
    <dgm:pt modelId="{8D05F76A-680D-45F9-AB45-0883A31AAB57}">
      <dgm:prSet/>
      <dgm:spPr/>
      <dgm:t>
        <a:bodyPr/>
        <a:lstStyle/>
        <a:p>
          <a:r>
            <a:rPr lang="en-US"/>
            <a:t>Scalable to large datasets</a:t>
          </a:r>
        </a:p>
      </dgm:t>
    </dgm:pt>
    <dgm:pt modelId="{1CC96AD5-38EE-4EC6-B3BF-B4AF52405D07}" type="parTrans" cxnId="{1CB360BB-8C23-49BC-AE2E-4E8D330BA851}">
      <dgm:prSet/>
      <dgm:spPr/>
      <dgm:t>
        <a:bodyPr/>
        <a:lstStyle/>
        <a:p>
          <a:endParaRPr lang="en-US"/>
        </a:p>
      </dgm:t>
    </dgm:pt>
    <dgm:pt modelId="{403D0572-F167-47E0-A21E-549D671704A7}" type="sibTrans" cxnId="{1CB360BB-8C23-49BC-AE2E-4E8D330BA851}">
      <dgm:prSet/>
      <dgm:spPr/>
      <dgm:t>
        <a:bodyPr/>
        <a:lstStyle/>
        <a:p>
          <a:endParaRPr lang="en-US"/>
        </a:p>
      </dgm:t>
    </dgm:pt>
    <dgm:pt modelId="{DE779C3E-C8C2-4EF7-8A55-422E2DE66824}">
      <dgm:prSet/>
      <dgm:spPr/>
      <dgm:t>
        <a:bodyPr/>
        <a:lstStyle/>
        <a:p>
          <a:r>
            <a:rPr lang="en-US"/>
            <a:t>Containers for i/p and o/p</a:t>
          </a:r>
        </a:p>
      </dgm:t>
    </dgm:pt>
    <dgm:pt modelId="{775E4F5E-D4BB-4EF6-84A7-9FE46B7F771F}" type="parTrans" cxnId="{669DA3E7-40ED-4AE6-A89F-9F88A0BAFE45}">
      <dgm:prSet/>
      <dgm:spPr/>
      <dgm:t>
        <a:bodyPr/>
        <a:lstStyle/>
        <a:p>
          <a:endParaRPr lang="en-US"/>
        </a:p>
      </dgm:t>
    </dgm:pt>
    <dgm:pt modelId="{9CBF59D9-F5E0-4146-8EED-0CFC930B2E17}" type="sibTrans" cxnId="{669DA3E7-40ED-4AE6-A89F-9F88A0BAFE45}">
      <dgm:prSet/>
      <dgm:spPr/>
      <dgm:t>
        <a:bodyPr/>
        <a:lstStyle/>
        <a:p>
          <a:endParaRPr lang="en-US"/>
        </a:p>
      </dgm:t>
    </dgm:pt>
    <dgm:pt modelId="{898F233E-E2FA-4A13-9569-A112391A160B}" type="pres">
      <dgm:prSet presAssocID="{07389548-36FC-470F-B4B6-2CE15EC04E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EC4156-87A0-4759-BE24-5F87685CBB3E}" type="pres">
      <dgm:prSet presAssocID="{422D58CE-ED7D-47CC-84B5-046F41C8E1E5}" presName="hierRoot1" presStyleCnt="0"/>
      <dgm:spPr/>
    </dgm:pt>
    <dgm:pt modelId="{07B2E6FA-ED2A-4EB3-8C9D-CE6EC5B5B2B0}" type="pres">
      <dgm:prSet presAssocID="{422D58CE-ED7D-47CC-84B5-046F41C8E1E5}" presName="composite" presStyleCnt="0"/>
      <dgm:spPr/>
    </dgm:pt>
    <dgm:pt modelId="{4C0739DF-4814-4DD1-A975-7069210600BC}" type="pres">
      <dgm:prSet presAssocID="{422D58CE-ED7D-47CC-84B5-046F41C8E1E5}" presName="background" presStyleLbl="node0" presStyleIdx="0" presStyleCnt="3"/>
      <dgm:spPr/>
    </dgm:pt>
    <dgm:pt modelId="{042BEC91-0D94-418B-B2C9-ACC99BFC5A53}" type="pres">
      <dgm:prSet presAssocID="{422D58CE-ED7D-47CC-84B5-046F41C8E1E5}" presName="text" presStyleLbl="fgAcc0" presStyleIdx="0" presStyleCnt="3">
        <dgm:presLayoutVars>
          <dgm:chPref val="3"/>
        </dgm:presLayoutVars>
      </dgm:prSet>
      <dgm:spPr/>
    </dgm:pt>
    <dgm:pt modelId="{6053A6DD-87BD-4602-BB79-7244D73C9BB8}" type="pres">
      <dgm:prSet presAssocID="{422D58CE-ED7D-47CC-84B5-046F41C8E1E5}" presName="hierChild2" presStyleCnt="0"/>
      <dgm:spPr/>
    </dgm:pt>
    <dgm:pt modelId="{8BECB9AE-049E-43EC-8C61-EA87137A9D1C}" type="pres">
      <dgm:prSet presAssocID="{8D05F76A-680D-45F9-AB45-0883A31AAB57}" presName="hierRoot1" presStyleCnt="0"/>
      <dgm:spPr/>
    </dgm:pt>
    <dgm:pt modelId="{89F84949-152E-43E3-8873-DB62D5E3C156}" type="pres">
      <dgm:prSet presAssocID="{8D05F76A-680D-45F9-AB45-0883A31AAB57}" presName="composite" presStyleCnt="0"/>
      <dgm:spPr/>
    </dgm:pt>
    <dgm:pt modelId="{AB76915A-BDD5-4EF9-A82E-9EA22D6CA5D5}" type="pres">
      <dgm:prSet presAssocID="{8D05F76A-680D-45F9-AB45-0883A31AAB57}" presName="background" presStyleLbl="node0" presStyleIdx="1" presStyleCnt="3"/>
      <dgm:spPr/>
    </dgm:pt>
    <dgm:pt modelId="{70CA605D-F140-4AA3-A165-D4CE38B00AA8}" type="pres">
      <dgm:prSet presAssocID="{8D05F76A-680D-45F9-AB45-0883A31AAB57}" presName="text" presStyleLbl="fgAcc0" presStyleIdx="1" presStyleCnt="3">
        <dgm:presLayoutVars>
          <dgm:chPref val="3"/>
        </dgm:presLayoutVars>
      </dgm:prSet>
      <dgm:spPr/>
    </dgm:pt>
    <dgm:pt modelId="{D6DD7658-8F40-460B-B689-13D1453514AB}" type="pres">
      <dgm:prSet presAssocID="{8D05F76A-680D-45F9-AB45-0883A31AAB57}" presName="hierChild2" presStyleCnt="0"/>
      <dgm:spPr/>
    </dgm:pt>
    <dgm:pt modelId="{AB6ACADE-57A1-4B59-9910-7786711F0F13}" type="pres">
      <dgm:prSet presAssocID="{DE779C3E-C8C2-4EF7-8A55-422E2DE66824}" presName="hierRoot1" presStyleCnt="0"/>
      <dgm:spPr/>
    </dgm:pt>
    <dgm:pt modelId="{99F04D83-A7E4-4D9F-A755-8783738F7D69}" type="pres">
      <dgm:prSet presAssocID="{DE779C3E-C8C2-4EF7-8A55-422E2DE66824}" presName="composite" presStyleCnt="0"/>
      <dgm:spPr/>
    </dgm:pt>
    <dgm:pt modelId="{56F3535E-FD60-4CAD-8FEE-0CF82EBDBD31}" type="pres">
      <dgm:prSet presAssocID="{DE779C3E-C8C2-4EF7-8A55-422E2DE66824}" presName="background" presStyleLbl="node0" presStyleIdx="2" presStyleCnt="3"/>
      <dgm:spPr/>
    </dgm:pt>
    <dgm:pt modelId="{D18D8D6B-EE18-4134-95AA-6D11B94FC520}" type="pres">
      <dgm:prSet presAssocID="{DE779C3E-C8C2-4EF7-8A55-422E2DE66824}" presName="text" presStyleLbl="fgAcc0" presStyleIdx="2" presStyleCnt="3">
        <dgm:presLayoutVars>
          <dgm:chPref val="3"/>
        </dgm:presLayoutVars>
      </dgm:prSet>
      <dgm:spPr/>
    </dgm:pt>
    <dgm:pt modelId="{59F9B544-CEC1-4B7A-BB41-977098A91298}" type="pres">
      <dgm:prSet presAssocID="{DE779C3E-C8C2-4EF7-8A55-422E2DE66824}" presName="hierChild2" presStyleCnt="0"/>
      <dgm:spPr/>
    </dgm:pt>
  </dgm:ptLst>
  <dgm:cxnLst>
    <dgm:cxn modelId="{5B75A936-2545-4F72-B9DB-4504D627A3B8}" srcId="{07389548-36FC-470F-B4B6-2CE15EC04E80}" destId="{422D58CE-ED7D-47CC-84B5-046F41C8E1E5}" srcOrd="0" destOrd="0" parTransId="{5830F6CF-B273-46B3-94F4-C1B63B01DA07}" sibTransId="{79E5A43F-535E-4B55-9D7C-3B914135C50E}"/>
    <dgm:cxn modelId="{DD214A4B-43A4-477A-A5FD-018A4ACB4C82}" type="presOf" srcId="{DE779C3E-C8C2-4EF7-8A55-422E2DE66824}" destId="{D18D8D6B-EE18-4134-95AA-6D11B94FC520}" srcOrd="0" destOrd="0" presId="urn:microsoft.com/office/officeart/2005/8/layout/hierarchy1"/>
    <dgm:cxn modelId="{279F0D99-CCF8-40A6-945A-0832C59A7D3E}" type="presOf" srcId="{422D58CE-ED7D-47CC-84B5-046F41C8E1E5}" destId="{042BEC91-0D94-418B-B2C9-ACC99BFC5A53}" srcOrd="0" destOrd="0" presId="urn:microsoft.com/office/officeart/2005/8/layout/hierarchy1"/>
    <dgm:cxn modelId="{1CB360BB-8C23-49BC-AE2E-4E8D330BA851}" srcId="{07389548-36FC-470F-B4B6-2CE15EC04E80}" destId="{8D05F76A-680D-45F9-AB45-0883A31AAB57}" srcOrd="1" destOrd="0" parTransId="{1CC96AD5-38EE-4EC6-B3BF-B4AF52405D07}" sibTransId="{403D0572-F167-47E0-A21E-549D671704A7}"/>
    <dgm:cxn modelId="{234375BE-9527-4B5F-A25B-D03B6A1632DD}" type="presOf" srcId="{07389548-36FC-470F-B4B6-2CE15EC04E80}" destId="{898F233E-E2FA-4A13-9569-A112391A160B}" srcOrd="0" destOrd="0" presId="urn:microsoft.com/office/officeart/2005/8/layout/hierarchy1"/>
    <dgm:cxn modelId="{9682BCCB-CE40-409A-AEAD-93A6CC6166F9}" type="presOf" srcId="{8D05F76A-680D-45F9-AB45-0883A31AAB57}" destId="{70CA605D-F140-4AA3-A165-D4CE38B00AA8}" srcOrd="0" destOrd="0" presId="urn:microsoft.com/office/officeart/2005/8/layout/hierarchy1"/>
    <dgm:cxn modelId="{669DA3E7-40ED-4AE6-A89F-9F88A0BAFE45}" srcId="{07389548-36FC-470F-B4B6-2CE15EC04E80}" destId="{DE779C3E-C8C2-4EF7-8A55-422E2DE66824}" srcOrd="2" destOrd="0" parTransId="{775E4F5E-D4BB-4EF6-84A7-9FE46B7F771F}" sibTransId="{9CBF59D9-F5E0-4146-8EED-0CFC930B2E17}"/>
    <dgm:cxn modelId="{E6FFC7C2-1A58-4BA7-BC18-CA8868F0DF42}" type="presParOf" srcId="{898F233E-E2FA-4A13-9569-A112391A160B}" destId="{2CEC4156-87A0-4759-BE24-5F87685CBB3E}" srcOrd="0" destOrd="0" presId="urn:microsoft.com/office/officeart/2005/8/layout/hierarchy1"/>
    <dgm:cxn modelId="{8D9440F2-7CB8-436F-9D85-BEB391D8115A}" type="presParOf" srcId="{2CEC4156-87A0-4759-BE24-5F87685CBB3E}" destId="{07B2E6FA-ED2A-4EB3-8C9D-CE6EC5B5B2B0}" srcOrd="0" destOrd="0" presId="urn:microsoft.com/office/officeart/2005/8/layout/hierarchy1"/>
    <dgm:cxn modelId="{B09801A6-0BA3-40DF-8837-61A351FF1258}" type="presParOf" srcId="{07B2E6FA-ED2A-4EB3-8C9D-CE6EC5B5B2B0}" destId="{4C0739DF-4814-4DD1-A975-7069210600BC}" srcOrd="0" destOrd="0" presId="urn:microsoft.com/office/officeart/2005/8/layout/hierarchy1"/>
    <dgm:cxn modelId="{5D537568-EEC5-4F08-9171-15A37F6C3C00}" type="presParOf" srcId="{07B2E6FA-ED2A-4EB3-8C9D-CE6EC5B5B2B0}" destId="{042BEC91-0D94-418B-B2C9-ACC99BFC5A53}" srcOrd="1" destOrd="0" presId="urn:microsoft.com/office/officeart/2005/8/layout/hierarchy1"/>
    <dgm:cxn modelId="{0B22AE41-E952-42E4-83A5-F1530EE48930}" type="presParOf" srcId="{2CEC4156-87A0-4759-BE24-5F87685CBB3E}" destId="{6053A6DD-87BD-4602-BB79-7244D73C9BB8}" srcOrd="1" destOrd="0" presId="urn:microsoft.com/office/officeart/2005/8/layout/hierarchy1"/>
    <dgm:cxn modelId="{4FBD0D8D-732C-411B-9A49-E5575BBF711E}" type="presParOf" srcId="{898F233E-E2FA-4A13-9569-A112391A160B}" destId="{8BECB9AE-049E-43EC-8C61-EA87137A9D1C}" srcOrd="1" destOrd="0" presId="urn:microsoft.com/office/officeart/2005/8/layout/hierarchy1"/>
    <dgm:cxn modelId="{E1FB786D-32D6-45E4-880B-64436E501CFE}" type="presParOf" srcId="{8BECB9AE-049E-43EC-8C61-EA87137A9D1C}" destId="{89F84949-152E-43E3-8873-DB62D5E3C156}" srcOrd="0" destOrd="0" presId="urn:microsoft.com/office/officeart/2005/8/layout/hierarchy1"/>
    <dgm:cxn modelId="{5CE2957D-2B7C-4874-8EC4-65DA9084E18A}" type="presParOf" srcId="{89F84949-152E-43E3-8873-DB62D5E3C156}" destId="{AB76915A-BDD5-4EF9-A82E-9EA22D6CA5D5}" srcOrd="0" destOrd="0" presId="urn:microsoft.com/office/officeart/2005/8/layout/hierarchy1"/>
    <dgm:cxn modelId="{2214ADA0-42E1-4CB6-AB2D-8A90CDCB99DD}" type="presParOf" srcId="{89F84949-152E-43E3-8873-DB62D5E3C156}" destId="{70CA605D-F140-4AA3-A165-D4CE38B00AA8}" srcOrd="1" destOrd="0" presId="urn:microsoft.com/office/officeart/2005/8/layout/hierarchy1"/>
    <dgm:cxn modelId="{14C1A03B-64C2-4888-B626-9FB5B082FAE2}" type="presParOf" srcId="{8BECB9AE-049E-43EC-8C61-EA87137A9D1C}" destId="{D6DD7658-8F40-460B-B689-13D1453514AB}" srcOrd="1" destOrd="0" presId="urn:microsoft.com/office/officeart/2005/8/layout/hierarchy1"/>
    <dgm:cxn modelId="{8BD256A1-B2F0-4C77-B052-2CD8808A7544}" type="presParOf" srcId="{898F233E-E2FA-4A13-9569-A112391A160B}" destId="{AB6ACADE-57A1-4B59-9910-7786711F0F13}" srcOrd="2" destOrd="0" presId="urn:microsoft.com/office/officeart/2005/8/layout/hierarchy1"/>
    <dgm:cxn modelId="{DEE0635A-1E9D-4E14-A542-0E907895A3AF}" type="presParOf" srcId="{AB6ACADE-57A1-4B59-9910-7786711F0F13}" destId="{99F04D83-A7E4-4D9F-A755-8783738F7D69}" srcOrd="0" destOrd="0" presId="urn:microsoft.com/office/officeart/2005/8/layout/hierarchy1"/>
    <dgm:cxn modelId="{4A6AA9B9-F994-461D-83EC-19BB08BAED78}" type="presParOf" srcId="{99F04D83-A7E4-4D9F-A755-8783738F7D69}" destId="{56F3535E-FD60-4CAD-8FEE-0CF82EBDBD31}" srcOrd="0" destOrd="0" presId="urn:microsoft.com/office/officeart/2005/8/layout/hierarchy1"/>
    <dgm:cxn modelId="{BAB4277E-BC8E-4480-B010-ED9DBFFE835C}" type="presParOf" srcId="{99F04D83-A7E4-4D9F-A755-8783738F7D69}" destId="{D18D8D6B-EE18-4134-95AA-6D11B94FC520}" srcOrd="1" destOrd="0" presId="urn:microsoft.com/office/officeart/2005/8/layout/hierarchy1"/>
    <dgm:cxn modelId="{0E82F7F4-710D-430C-9D82-B2D05C3C18CF}" type="presParOf" srcId="{AB6ACADE-57A1-4B59-9910-7786711F0F13}" destId="{59F9B544-CEC1-4B7A-BB41-977098A912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441A53-2173-490D-9B8B-C8085509E9C7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6D84A35-0A8A-4953-AD4D-4AB8D3F85674}">
      <dgm:prSet/>
      <dgm:spPr/>
      <dgm:t>
        <a:bodyPr/>
        <a:lstStyle/>
        <a:p>
          <a:r>
            <a:rPr lang="en-US" dirty="0"/>
            <a:t>Graph Structure (Edges and Nodes)</a:t>
          </a:r>
        </a:p>
      </dgm:t>
    </dgm:pt>
    <dgm:pt modelId="{66111896-1AE9-4D99-AE60-18E5120EFF4E}" type="parTrans" cxnId="{281901FA-67C0-43F1-BA1D-A829F765BB18}">
      <dgm:prSet/>
      <dgm:spPr/>
      <dgm:t>
        <a:bodyPr/>
        <a:lstStyle/>
        <a:p>
          <a:endParaRPr lang="en-US"/>
        </a:p>
      </dgm:t>
    </dgm:pt>
    <dgm:pt modelId="{F2E95012-16D0-4260-93C1-3DA1A26CA54A}" type="sibTrans" cxnId="{281901FA-67C0-43F1-BA1D-A829F765BB18}">
      <dgm:prSet/>
      <dgm:spPr/>
      <dgm:t>
        <a:bodyPr/>
        <a:lstStyle/>
        <a:p>
          <a:endParaRPr lang="en-US"/>
        </a:p>
      </dgm:t>
    </dgm:pt>
    <dgm:pt modelId="{00B8F3B1-3BB9-4EAC-875C-29FAC6722C4C}">
      <dgm:prSet/>
      <dgm:spPr/>
      <dgm:t>
        <a:bodyPr/>
        <a:lstStyle/>
        <a:p>
          <a:r>
            <a:rPr lang="en-US" dirty="0"/>
            <a:t>Graph Collections (Metadata) – like GLOBAL_VARIABLES, LOCAL_VARIABLES, TRAINABLE_VARIABLES, SUMMARIES (</a:t>
          </a:r>
          <a:r>
            <a:rPr lang="en-US" dirty="0" err="1"/>
            <a:t>tf.GraphKeys</a:t>
          </a:r>
          <a:r>
            <a:rPr lang="en-US" dirty="0"/>
            <a:t>)</a:t>
          </a:r>
        </a:p>
      </dgm:t>
    </dgm:pt>
    <dgm:pt modelId="{CE79FE18-2748-4BD4-A38C-F7D206B62F18}" type="parTrans" cxnId="{349967BE-E5A4-40E6-997E-9A0D57EDDEFF}">
      <dgm:prSet/>
      <dgm:spPr/>
      <dgm:t>
        <a:bodyPr/>
        <a:lstStyle/>
        <a:p>
          <a:endParaRPr lang="en-US"/>
        </a:p>
      </dgm:t>
    </dgm:pt>
    <dgm:pt modelId="{1D00269D-1A31-4BBA-8EFF-9BF7D191891B}" type="sibTrans" cxnId="{349967BE-E5A4-40E6-997E-9A0D57EDDEFF}">
      <dgm:prSet/>
      <dgm:spPr/>
      <dgm:t>
        <a:bodyPr/>
        <a:lstStyle/>
        <a:p>
          <a:endParaRPr lang="en-US"/>
        </a:p>
      </dgm:t>
    </dgm:pt>
    <dgm:pt modelId="{E1E51EDB-0AAA-422F-A814-B762C0A81EC3}" type="pres">
      <dgm:prSet presAssocID="{6E441A53-2173-490D-9B8B-C8085509E9C7}" presName="root" presStyleCnt="0">
        <dgm:presLayoutVars>
          <dgm:dir/>
          <dgm:resizeHandles val="exact"/>
        </dgm:presLayoutVars>
      </dgm:prSet>
      <dgm:spPr/>
    </dgm:pt>
    <dgm:pt modelId="{6B8C54AD-0B82-4158-BA0E-9FCBC53FB253}" type="pres">
      <dgm:prSet presAssocID="{66D84A35-0A8A-4953-AD4D-4AB8D3F85674}" presName="compNode" presStyleCnt="0"/>
      <dgm:spPr/>
    </dgm:pt>
    <dgm:pt modelId="{683377C3-22D9-4772-B85D-5072219D369C}" type="pres">
      <dgm:prSet presAssocID="{66D84A35-0A8A-4953-AD4D-4AB8D3F856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E45C481-F409-47BE-B9E9-FE0CB0E73223}" type="pres">
      <dgm:prSet presAssocID="{66D84A35-0A8A-4953-AD4D-4AB8D3F85674}" presName="spaceRect" presStyleCnt="0"/>
      <dgm:spPr/>
    </dgm:pt>
    <dgm:pt modelId="{4E40419C-814A-4FAA-B611-A91217BBD7F4}" type="pres">
      <dgm:prSet presAssocID="{66D84A35-0A8A-4953-AD4D-4AB8D3F85674}" presName="textRect" presStyleLbl="revTx" presStyleIdx="0" presStyleCnt="2">
        <dgm:presLayoutVars>
          <dgm:chMax val="1"/>
          <dgm:chPref val="1"/>
        </dgm:presLayoutVars>
      </dgm:prSet>
      <dgm:spPr/>
    </dgm:pt>
    <dgm:pt modelId="{CC1F1A32-B925-4A34-A6A9-DA0C0DD45FF6}" type="pres">
      <dgm:prSet presAssocID="{F2E95012-16D0-4260-93C1-3DA1A26CA54A}" presName="sibTrans" presStyleCnt="0"/>
      <dgm:spPr/>
    </dgm:pt>
    <dgm:pt modelId="{8064627B-96B3-4D8B-9FB4-D24ABF79E95C}" type="pres">
      <dgm:prSet presAssocID="{00B8F3B1-3BB9-4EAC-875C-29FAC6722C4C}" presName="compNode" presStyleCnt="0"/>
      <dgm:spPr/>
    </dgm:pt>
    <dgm:pt modelId="{1CEC1E02-A787-4687-B32F-A10585AEB70A}" type="pres">
      <dgm:prSet presAssocID="{00B8F3B1-3BB9-4EAC-875C-29FAC6722C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5634DC88-19EF-409D-9C28-F4278D606926}" type="pres">
      <dgm:prSet presAssocID="{00B8F3B1-3BB9-4EAC-875C-29FAC6722C4C}" presName="spaceRect" presStyleCnt="0"/>
      <dgm:spPr/>
    </dgm:pt>
    <dgm:pt modelId="{F0754AD1-25F5-40A8-910D-F42B902AF6BA}" type="pres">
      <dgm:prSet presAssocID="{00B8F3B1-3BB9-4EAC-875C-29FAC6722C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31A8125-C027-4DFF-AFF0-674A790B3786}" type="presOf" srcId="{6E441A53-2173-490D-9B8B-C8085509E9C7}" destId="{E1E51EDB-0AAA-422F-A814-B762C0A81EC3}" srcOrd="0" destOrd="0" presId="urn:microsoft.com/office/officeart/2018/2/layout/IconLabelList"/>
    <dgm:cxn modelId="{0F3918BE-F0D5-48A4-8ED5-1EA7763A18B4}" type="presOf" srcId="{00B8F3B1-3BB9-4EAC-875C-29FAC6722C4C}" destId="{F0754AD1-25F5-40A8-910D-F42B902AF6BA}" srcOrd="0" destOrd="0" presId="urn:microsoft.com/office/officeart/2018/2/layout/IconLabelList"/>
    <dgm:cxn modelId="{349967BE-E5A4-40E6-997E-9A0D57EDDEFF}" srcId="{6E441A53-2173-490D-9B8B-C8085509E9C7}" destId="{00B8F3B1-3BB9-4EAC-875C-29FAC6722C4C}" srcOrd="1" destOrd="0" parTransId="{CE79FE18-2748-4BD4-A38C-F7D206B62F18}" sibTransId="{1D00269D-1A31-4BBA-8EFF-9BF7D191891B}"/>
    <dgm:cxn modelId="{48A13CDF-06AB-4186-9700-3E9DDF7D4FC4}" type="presOf" srcId="{66D84A35-0A8A-4953-AD4D-4AB8D3F85674}" destId="{4E40419C-814A-4FAA-B611-A91217BBD7F4}" srcOrd="0" destOrd="0" presId="urn:microsoft.com/office/officeart/2018/2/layout/IconLabelList"/>
    <dgm:cxn modelId="{281901FA-67C0-43F1-BA1D-A829F765BB18}" srcId="{6E441A53-2173-490D-9B8B-C8085509E9C7}" destId="{66D84A35-0A8A-4953-AD4D-4AB8D3F85674}" srcOrd="0" destOrd="0" parTransId="{66111896-1AE9-4D99-AE60-18E5120EFF4E}" sibTransId="{F2E95012-16D0-4260-93C1-3DA1A26CA54A}"/>
    <dgm:cxn modelId="{8F0E1682-D1ED-4447-8BB9-A963CB0E9DFC}" type="presParOf" srcId="{E1E51EDB-0AAA-422F-A814-B762C0A81EC3}" destId="{6B8C54AD-0B82-4158-BA0E-9FCBC53FB253}" srcOrd="0" destOrd="0" presId="urn:microsoft.com/office/officeart/2018/2/layout/IconLabelList"/>
    <dgm:cxn modelId="{30D2E99A-7C7A-4C64-B899-38073E33923F}" type="presParOf" srcId="{6B8C54AD-0B82-4158-BA0E-9FCBC53FB253}" destId="{683377C3-22D9-4772-B85D-5072219D369C}" srcOrd="0" destOrd="0" presId="urn:microsoft.com/office/officeart/2018/2/layout/IconLabelList"/>
    <dgm:cxn modelId="{163E524F-6BA2-4221-9329-BA5996510402}" type="presParOf" srcId="{6B8C54AD-0B82-4158-BA0E-9FCBC53FB253}" destId="{4E45C481-F409-47BE-B9E9-FE0CB0E73223}" srcOrd="1" destOrd="0" presId="urn:microsoft.com/office/officeart/2018/2/layout/IconLabelList"/>
    <dgm:cxn modelId="{4887BA9E-86CC-4BF8-BE83-C14DE67FFBB6}" type="presParOf" srcId="{6B8C54AD-0B82-4158-BA0E-9FCBC53FB253}" destId="{4E40419C-814A-4FAA-B611-A91217BBD7F4}" srcOrd="2" destOrd="0" presId="urn:microsoft.com/office/officeart/2018/2/layout/IconLabelList"/>
    <dgm:cxn modelId="{11BA6A93-E638-4C33-B42D-2408C673CD09}" type="presParOf" srcId="{E1E51EDB-0AAA-422F-A814-B762C0A81EC3}" destId="{CC1F1A32-B925-4A34-A6A9-DA0C0DD45FF6}" srcOrd="1" destOrd="0" presId="urn:microsoft.com/office/officeart/2018/2/layout/IconLabelList"/>
    <dgm:cxn modelId="{48A51663-D8BB-4E51-9102-245D40C042D9}" type="presParOf" srcId="{E1E51EDB-0AAA-422F-A814-B762C0A81EC3}" destId="{8064627B-96B3-4D8B-9FB4-D24ABF79E95C}" srcOrd="2" destOrd="0" presId="urn:microsoft.com/office/officeart/2018/2/layout/IconLabelList"/>
    <dgm:cxn modelId="{05275DC2-D5D2-42BB-B439-1F95FB4C5479}" type="presParOf" srcId="{8064627B-96B3-4D8B-9FB4-D24ABF79E95C}" destId="{1CEC1E02-A787-4687-B32F-A10585AEB70A}" srcOrd="0" destOrd="0" presId="urn:microsoft.com/office/officeart/2018/2/layout/IconLabelList"/>
    <dgm:cxn modelId="{2557FD6A-5772-44A7-B59A-32F4ED41C07F}" type="presParOf" srcId="{8064627B-96B3-4D8B-9FB4-D24ABF79E95C}" destId="{5634DC88-19EF-409D-9C28-F4278D606926}" srcOrd="1" destOrd="0" presId="urn:microsoft.com/office/officeart/2018/2/layout/IconLabelList"/>
    <dgm:cxn modelId="{FD08CA79-8DC8-4AD8-B4B6-389E16C704FD}" type="presParOf" srcId="{8064627B-96B3-4D8B-9FB4-D24ABF79E95C}" destId="{F0754AD1-25F5-40A8-910D-F42B902AF6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405979-12FA-421E-BB12-6F2C86A51DC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8550CC-6B5E-457C-9BE2-BAC31B411C94}">
      <dgm:prSet/>
      <dgm:spPr/>
      <dgm:t>
        <a:bodyPr/>
        <a:lstStyle/>
        <a:p>
          <a:r>
            <a:rPr lang="en-US"/>
            <a:t>Like numpy takes things out of python to evaluate some computationally expensive operations, tensorflow takes the whole computational graph outside of python (in C++)</a:t>
          </a:r>
        </a:p>
      </dgm:t>
    </dgm:pt>
    <dgm:pt modelId="{844A23A3-AA4D-4676-B9A8-D7AD44AF8F4A}" type="parTrans" cxnId="{1B5C4578-ED94-479E-8967-30F147E75145}">
      <dgm:prSet/>
      <dgm:spPr/>
      <dgm:t>
        <a:bodyPr/>
        <a:lstStyle/>
        <a:p>
          <a:endParaRPr lang="en-US"/>
        </a:p>
      </dgm:t>
    </dgm:pt>
    <dgm:pt modelId="{4E2F846F-7973-46E5-96DD-CE558D195537}" type="sibTrans" cxnId="{1B5C4578-ED94-479E-8967-30F147E75145}">
      <dgm:prSet/>
      <dgm:spPr/>
      <dgm:t>
        <a:bodyPr/>
        <a:lstStyle/>
        <a:p>
          <a:endParaRPr lang="en-US"/>
        </a:p>
      </dgm:t>
    </dgm:pt>
    <dgm:pt modelId="{0ED9BBC0-1306-4231-950B-E9BBBD5F18E2}">
      <dgm:prSet/>
      <dgm:spPr/>
      <dgm:t>
        <a:bodyPr/>
        <a:lstStyle/>
        <a:p>
          <a:r>
            <a:rPr lang="en-US"/>
            <a:t>That is why we need to define a tf version of simple things such as a variable.</a:t>
          </a:r>
        </a:p>
      </dgm:t>
    </dgm:pt>
    <dgm:pt modelId="{FB562109-07B1-45DC-9908-4CC3577D7740}" type="parTrans" cxnId="{DF99A008-057A-4658-8FD3-E9793EBA9EB6}">
      <dgm:prSet/>
      <dgm:spPr/>
      <dgm:t>
        <a:bodyPr/>
        <a:lstStyle/>
        <a:p>
          <a:endParaRPr lang="en-US"/>
        </a:p>
      </dgm:t>
    </dgm:pt>
    <dgm:pt modelId="{2B187BB1-67C0-47F6-9DE7-F70AA7E5C408}" type="sibTrans" cxnId="{DF99A008-057A-4658-8FD3-E9793EBA9EB6}">
      <dgm:prSet/>
      <dgm:spPr/>
      <dgm:t>
        <a:bodyPr/>
        <a:lstStyle/>
        <a:p>
          <a:endParaRPr lang="en-US"/>
        </a:p>
      </dgm:t>
    </dgm:pt>
    <dgm:pt modelId="{97019CCE-F84E-4AA7-A0BC-41431B1483C4}" type="pres">
      <dgm:prSet presAssocID="{D7405979-12FA-421E-BB12-6F2C86A51DC5}" presName="root" presStyleCnt="0">
        <dgm:presLayoutVars>
          <dgm:dir/>
          <dgm:resizeHandles val="exact"/>
        </dgm:presLayoutVars>
      </dgm:prSet>
      <dgm:spPr/>
    </dgm:pt>
    <dgm:pt modelId="{F5749103-E33D-41EE-A832-EE40B60A94EF}" type="pres">
      <dgm:prSet presAssocID="{7B8550CC-6B5E-457C-9BE2-BAC31B411C94}" presName="compNode" presStyleCnt="0"/>
      <dgm:spPr/>
    </dgm:pt>
    <dgm:pt modelId="{3684188D-4743-4CF3-815E-2114D8E970D3}" type="pres">
      <dgm:prSet presAssocID="{7B8550CC-6B5E-457C-9BE2-BAC31B411C94}" presName="bgRect" presStyleLbl="bgShp" presStyleIdx="0" presStyleCnt="2"/>
      <dgm:spPr/>
    </dgm:pt>
    <dgm:pt modelId="{19E2CCC6-1F81-431F-9D1C-89615143AE29}" type="pres">
      <dgm:prSet presAssocID="{7B8550CC-6B5E-457C-9BE2-BAC31B411C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014F82-E0AE-4513-A776-BD73D8A39FB1}" type="pres">
      <dgm:prSet presAssocID="{7B8550CC-6B5E-457C-9BE2-BAC31B411C94}" presName="spaceRect" presStyleCnt="0"/>
      <dgm:spPr/>
    </dgm:pt>
    <dgm:pt modelId="{CF765695-F0BF-4874-A535-4C349E910B77}" type="pres">
      <dgm:prSet presAssocID="{7B8550CC-6B5E-457C-9BE2-BAC31B411C94}" presName="parTx" presStyleLbl="revTx" presStyleIdx="0" presStyleCnt="2">
        <dgm:presLayoutVars>
          <dgm:chMax val="0"/>
          <dgm:chPref val="0"/>
        </dgm:presLayoutVars>
      </dgm:prSet>
      <dgm:spPr/>
    </dgm:pt>
    <dgm:pt modelId="{159F3DD8-6B6A-42A7-A7C6-1A9DC07BB27C}" type="pres">
      <dgm:prSet presAssocID="{4E2F846F-7973-46E5-96DD-CE558D195537}" presName="sibTrans" presStyleCnt="0"/>
      <dgm:spPr/>
    </dgm:pt>
    <dgm:pt modelId="{E8B3FD5A-0BE4-4FC7-9C88-DDB6E31EC4A1}" type="pres">
      <dgm:prSet presAssocID="{0ED9BBC0-1306-4231-950B-E9BBBD5F18E2}" presName="compNode" presStyleCnt="0"/>
      <dgm:spPr/>
    </dgm:pt>
    <dgm:pt modelId="{0FF575CF-FDBD-44EB-8880-1C8E1EB7112B}" type="pres">
      <dgm:prSet presAssocID="{0ED9BBC0-1306-4231-950B-E9BBBD5F18E2}" presName="bgRect" presStyleLbl="bgShp" presStyleIdx="1" presStyleCnt="2"/>
      <dgm:spPr/>
    </dgm:pt>
    <dgm:pt modelId="{7E5CF937-FDD5-4120-89F2-C652BAFCE4DA}" type="pres">
      <dgm:prSet presAssocID="{0ED9BBC0-1306-4231-950B-E9BBBD5F18E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D0B5888F-33B5-49AD-8983-807BF63C9D90}" type="pres">
      <dgm:prSet presAssocID="{0ED9BBC0-1306-4231-950B-E9BBBD5F18E2}" presName="spaceRect" presStyleCnt="0"/>
      <dgm:spPr/>
    </dgm:pt>
    <dgm:pt modelId="{539515C1-F2A6-4C7E-9F97-4D545072F006}" type="pres">
      <dgm:prSet presAssocID="{0ED9BBC0-1306-4231-950B-E9BBBD5F18E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F99A008-057A-4658-8FD3-E9793EBA9EB6}" srcId="{D7405979-12FA-421E-BB12-6F2C86A51DC5}" destId="{0ED9BBC0-1306-4231-950B-E9BBBD5F18E2}" srcOrd="1" destOrd="0" parTransId="{FB562109-07B1-45DC-9908-4CC3577D7740}" sibTransId="{2B187BB1-67C0-47F6-9DE7-F70AA7E5C408}"/>
    <dgm:cxn modelId="{4D236747-C4D3-4139-9487-7BCDC68830C1}" type="presOf" srcId="{0ED9BBC0-1306-4231-950B-E9BBBD5F18E2}" destId="{539515C1-F2A6-4C7E-9F97-4D545072F006}" srcOrd="0" destOrd="0" presId="urn:microsoft.com/office/officeart/2018/2/layout/IconVerticalSolidList"/>
    <dgm:cxn modelId="{A0B4774B-E939-4379-8776-13833BF91FE4}" type="presOf" srcId="{D7405979-12FA-421E-BB12-6F2C86A51DC5}" destId="{97019CCE-F84E-4AA7-A0BC-41431B1483C4}" srcOrd="0" destOrd="0" presId="urn:microsoft.com/office/officeart/2018/2/layout/IconVerticalSolidList"/>
    <dgm:cxn modelId="{1B5C4578-ED94-479E-8967-30F147E75145}" srcId="{D7405979-12FA-421E-BB12-6F2C86A51DC5}" destId="{7B8550CC-6B5E-457C-9BE2-BAC31B411C94}" srcOrd="0" destOrd="0" parTransId="{844A23A3-AA4D-4676-B9A8-D7AD44AF8F4A}" sibTransId="{4E2F846F-7973-46E5-96DD-CE558D195537}"/>
    <dgm:cxn modelId="{718197EA-4657-4E0A-8993-0BADDFE87005}" type="presOf" srcId="{7B8550CC-6B5E-457C-9BE2-BAC31B411C94}" destId="{CF765695-F0BF-4874-A535-4C349E910B77}" srcOrd="0" destOrd="0" presId="urn:microsoft.com/office/officeart/2018/2/layout/IconVerticalSolidList"/>
    <dgm:cxn modelId="{30E516A6-7463-49B3-B75A-D1F28CE38542}" type="presParOf" srcId="{97019CCE-F84E-4AA7-A0BC-41431B1483C4}" destId="{F5749103-E33D-41EE-A832-EE40B60A94EF}" srcOrd="0" destOrd="0" presId="urn:microsoft.com/office/officeart/2018/2/layout/IconVerticalSolidList"/>
    <dgm:cxn modelId="{FF2974C1-FBE8-4C73-93A5-C9731E436DCC}" type="presParOf" srcId="{F5749103-E33D-41EE-A832-EE40B60A94EF}" destId="{3684188D-4743-4CF3-815E-2114D8E970D3}" srcOrd="0" destOrd="0" presId="urn:microsoft.com/office/officeart/2018/2/layout/IconVerticalSolidList"/>
    <dgm:cxn modelId="{62C4CAC2-DA95-40A9-8B36-49CF250767F7}" type="presParOf" srcId="{F5749103-E33D-41EE-A832-EE40B60A94EF}" destId="{19E2CCC6-1F81-431F-9D1C-89615143AE29}" srcOrd="1" destOrd="0" presId="urn:microsoft.com/office/officeart/2018/2/layout/IconVerticalSolidList"/>
    <dgm:cxn modelId="{4D62E3B4-184B-40AA-92ED-B29B4E9E4043}" type="presParOf" srcId="{F5749103-E33D-41EE-A832-EE40B60A94EF}" destId="{40014F82-E0AE-4513-A776-BD73D8A39FB1}" srcOrd="2" destOrd="0" presId="urn:microsoft.com/office/officeart/2018/2/layout/IconVerticalSolidList"/>
    <dgm:cxn modelId="{FC9F3BE7-8086-46D1-BCF4-1AC2FD3EBE34}" type="presParOf" srcId="{F5749103-E33D-41EE-A832-EE40B60A94EF}" destId="{CF765695-F0BF-4874-A535-4C349E910B77}" srcOrd="3" destOrd="0" presId="urn:microsoft.com/office/officeart/2018/2/layout/IconVerticalSolidList"/>
    <dgm:cxn modelId="{B903157A-D2B7-46E5-BB4E-FA31D3781C97}" type="presParOf" srcId="{97019CCE-F84E-4AA7-A0BC-41431B1483C4}" destId="{159F3DD8-6B6A-42A7-A7C6-1A9DC07BB27C}" srcOrd="1" destOrd="0" presId="urn:microsoft.com/office/officeart/2018/2/layout/IconVerticalSolidList"/>
    <dgm:cxn modelId="{FBB422E9-0E9C-45AA-9385-712B0C095D69}" type="presParOf" srcId="{97019CCE-F84E-4AA7-A0BC-41431B1483C4}" destId="{E8B3FD5A-0BE4-4FC7-9C88-DDB6E31EC4A1}" srcOrd="2" destOrd="0" presId="urn:microsoft.com/office/officeart/2018/2/layout/IconVerticalSolidList"/>
    <dgm:cxn modelId="{A468A7A0-F847-4700-9B8B-BD82BDA15517}" type="presParOf" srcId="{E8B3FD5A-0BE4-4FC7-9C88-DDB6E31EC4A1}" destId="{0FF575CF-FDBD-44EB-8880-1C8E1EB7112B}" srcOrd="0" destOrd="0" presId="urn:microsoft.com/office/officeart/2018/2/layout/IconVerticalSolidList"/>
    <dgm:cxn modelId="{42818D60-26E7-44C0-9E2A-9C1C4C9E1FCB}" type="presParOf" srcId="{E8B3FD5A-0BE4-4FC7-9C88-DDB6E31EC4A1}" destId="{7E5CF937-FDD5-4120-89F2-C652BAFCE4DA}" srcOrd="1" destOrd="0" presId="urn:microsoft.com/office/officeart/2018/2/layout/IconVerticalSolidList"/>
    <dgm:cxn modelId="{A2B83BCA-E6B8-429A-8AD1-777EFFC05EB0}" type="presParOf" srcId="{E8B3FD5A-0BE4-4FC7-9C88-DDB6E31EC4A1}" destId="{D0B5888F-33B5-49AD-8983-807BF63C9D90}" srcOrd="2" destOrd="0" presId="urn:microsoft.com/office/officeart/2018/2/layout/IconVerticalSolidList"/>
    <dgm:cxn modelId="{416D57A8-48D1-4FB3-99EC-5ECF1D5322DB}" type="presParOf" srcId="{E8B3FD5A-0BE4-4FC7-9C88-DDB6E31EC4A1}" destId="{539515C1-F2A6-4C7E-9F97-4D545072F0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739DF-4814-4DD1-A975-7069210600BC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2BEC91-0D94-418B-B2C9-ACC99BFC5A53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Tensors favor parallelization – faster operations</a:t>
          </a:r>
        </a:p>
      </dsp:txBody>
      <dsp:txXfrm>
        <a:off x="369163" y="865197"/>
        <a:ext cx="2740203" cy="1701388"/>
      </dsp:txXfrm>
    </dsp:sp>
    <dsp:sp modelId="{AB76915A-BDD5-4EF9-A82E-9EA22D6CA5D5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CA605D-F140-4AA3-A165-D4CE38B00AA8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Scalable to large datasets</a:t>
          </a:r>
        </a:p>
      </dsp:txBody>
      <dsp:txXfrm>
        <a:off x="3847692" y="865197"/>
        <a:ext cx="2740203" cy="1701388"/>
      </dsp:txXfrm>
    </dsp:sp>
    <dsp:sp modelId="{56F3535E-FD60-4CAD-8FEE-0CF82EBDBD31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8D8D6B-EE18-4134-95AA-6D11B94FC520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Containers for i/p and o/p</a:t>
          </a:r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377C3-22D9-4772-B85D-5072219D369C}">
      <dsp:nvSpPr>
        <dsp:cNvPr id="0" name=""/>
        <dsp:cNvSpPr/>
      </dsp:nvSpPr>
      <dsp:spPr>
        <a:xfrm>
          <a:off x="824171" y="1339889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40419C-814A-4FAA-B611-A91217BBD7F4}">
      <dsp:nvSpPr>
        <dsp:cNvPr id="0" name=""/>
        <dsp:cNvSpPr/>
      </dsp:nvSpPr>
      <dsp:spPr>
        <a:xfrm>
          <a:off x="4328" y="304551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Graph Structure (Edges and Nodes)</a:t>
          </a:r>
        </a:p>
      </dsp:txBody>
      <dsp:txXfrm>
        <a:off x="4328" y="3045510"/>
        <a:ext cx="2981250" cy="720000"/>
      </dsp:txXfrm>
    </dsp:sp>
    <dsp:sp modelId="{1CEC1E02-A787-4687-B32F-A10585AEB70A}">
      <dsp:nvSpPr>
        <dsp:cNvPr id="0" name=""/>
        <dsp:cNvSpPr/>
      </dsp:nvSpPr>
      <dsp:spPr>
        <a:xfrm>
          <a:off x="4327140" y="1339889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754AD1-25F5-40A8-910D-F42B902AF6BA}">
      <dsp:nvSpPr>
        <dsp:cNvPr id="0" name=""/>
        <dsp:cNvSpPr/>
      </dsp:nvSpPr>
      <dsp:spPr>
        <a:xfrm>
          <a:off x="3507296" y="304551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Graph Collections (Metadata) – like GLOBAL_VARIABLES, LOCAL_VARIABLES, TRAINABLE_VARIABLES, SUMMARIES (</a:t>
          </a:r>
          <a:r>
            <a:rPr lang="en-US" sz="1200" kern="1200" dirty="0" err="1"/>
            <a:t>tf.GraphKeys</a:t>
          </a:r>
          <a:r>
            <a:rPr lang="en-US" sz="1200" kern="1200" dirty="0"/>
            <a:t>)</a:t>
          </a:r>
        </a:p>
      </dsp:txBody>
      <dsp:txXfrm>
        <a:off x="3507296" y="3045510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4188D-4743-4CF3-815E-2114D8E970D3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E2CCC6-1F81-431F-9D1C-89615143AE2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765695-F0BF-4874-A535-4C349E910B77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Like numpy takes things out of python to evaluate some computationally expensive operations, tensorflow takes the whole computational graph outside of python (in C++)</a:t>
          </a:r>
        </a:p>
      </dsp:txBody>
      <dsp:txXfrm>
        <a:off x="1507738" y="707092"/>
        <a:ext cx="9007861" cy="1305401"/>
      </dsp:txXfrm>
    </dsp:sp>
    <dsp:sp modelId="{0FF575CF-FDBD-44EB-8880-1C8E1EB7112B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5CF937-FDD5-4120-89F2-C652BAFCE4DA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9515C1-F2A6-4C7E-9F97-4D545072F006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That is why we need to define a tf version of simple things such as a variable.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E13B4-74F2-4B25-A2CB-3786FB6D8DF4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C3330-BB22-43E4-9531-76CDF5925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50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506C-1292-4DE1-990A-D7D338478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719D3-DBC9-45F5-81F4-0D14E1385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17387-4C2F-43BA-9BAC-3A0882C5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0D0-5702-4596-85D6-D052403CE3A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910C5-B626-4EF9-9EAA-F57723D7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D1C3-1D83-4739-956D-910E3B7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9F9-46ED-4795-8A13-F88565D6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3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8B0F-028C-4A76-BABF-B47FF89A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2BE4A-01A3-4656-8882-D053CCB45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2FC10-5F80-4E4F-8137-F1961B69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0D0-5702-4596-85D6-D052403CE3A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56E2-8A27-4FB0-B37B-C80D42C7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5187E-2F09-45AF-A0CA-937D3147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9F9-46ED-4795-8A13-F88565D6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B81F1-0150-493A-A730-31EC28865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37D69-350D-441F-A29E-DD166E4F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252D9-F328-4963-B65D-32982020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0D0-5702-4596-85D6-D052403CE3A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7929-0602-4010-8DFC-7133005C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8DE3-CEF9-44E4-9498-FC37E076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9F9-46ED-4795-8A13-F88565D6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0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9D4E-D340-4040-98DA-B428648C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012A-80B2-444F-A361-0A59757F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F414-2B1A-4B66-8A03-AB0A391C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0D0-5702-4596-85D6-D052403CE3A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C4FD-D086-44EB-9B29-D187812D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24E6-E3CD-4BA5-B62E-0284572F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9F9-46ED-4795-8A13-F88565D6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1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FBA1-8FB2-4E0C-95A3-AC91343A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825BD-EE7E-462C-B339-754EDA81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926F7-2A97-4BA8-86B1-F2AECBB4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0D0-5702-4596-85D6-D052403CE3A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F0C7-1A17-4A5D-8AFC-BCED5BCB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F2C7-77B4-43BB-B8FF-49A4852C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9F9-46ED-4795-8A13-F88565D6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FF53-589E-4D0C-9AF7-B443C322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C7FC6-2167-4F2B-80B8-C6B6717E1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2F2C3-6197-4EF3-BE69-FF152A4E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69656-FFA7-44A2-8B88-4141B552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0D0-5702-4596-85D6-D052403CE3A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E8436-AE31-4C54-90E4-3C1BD2F8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46E0F-92F6-45BB-A830-1A0A18E4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9F9-46ED-4795-8A13-F88565D6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0DC4-62D9-4AEF-9090-676C050B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7654E-7C53-4855-B1EF-0E6DB7C32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5A3E5-8D31-497A-8981-21E0A6479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4F23E-4AF5-4BDC-AC56-5C7A9C644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37562-4A60-4CA0-B287-70627B2B2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B85C9-84AE-4121-A4F0-0A2B8630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0D0-5702-4596-85D6-D052403CE3A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37CB6-6482-48C2-BA06-A7EACEF2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EECAB-525C-4D02-82FC-5C79B0B1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9F9-46ED-4795-8A13-F88565D6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5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504B-1CBC-41CB-B2E7-8AA45D8B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3C556-79D9-4032-B652-CFAAA383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0D0-5702-4596-85D6-D052403CE3A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2BBF-BD33-49AE-A265-2281C973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00CAA-6639-481F-8351-D7666696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9F9-46ED-4795-8A13-F88565D6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4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D8401-67A2-4BA3-A71E-3F6FB393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0D0-5702-4596-85D6-D052403CE3A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B2167-D866-47CB-B762-7B186807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24A10-2252-44B7-87ED-960241CA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9F9-46ED-4795-8A13-F88565D6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1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301D-9E5F-40A9-BACE-88FF038D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AF6D6-2CB6-4547-8004-947ABFAA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E55F5-0B6B-45B6-932E-430150E9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D41A8-428B-4FE5-8758-7B3FEA79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0D0-5702-4596-85D6-D052403CE3A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D4118-F5D9-4EA0-A060-7A2CA19B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01B9C-268D-43AE-BD7C-EDF5991D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9F9-46ED-4795-8A13-F88565D6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2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5ACC-C4C6-4DDE-8E84-B565DE21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5F986-BE85-4D62-860C-D24D8067D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A6405-6D0E-44B2-853D-EF5B9045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5880C-4D35-49FD-95C9-0B92A67F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0D0-5702-4596-85D6-D052403CE3A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495A-F541-49CD-8A99-4034E751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7E74A-59D7-4937-B930-B94A0890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D9F9-46ED-4795-8A13-F88565D6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3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EF766-A826-4C9A-BCF2-C2A1E619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051BC-903C-479E-B1D3-4BCDA8CB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BD08-4753-45D2-93E0-A2EE20B33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C80D0-5702-4596-85D6-D052403CE3A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FA7A-1253-42A9-B132-1A0CCF6CF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C11-0B16-4451-9125-CCCC484BC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D9F9-46ED-4795-8A13-F88565D61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dventuresinmachinelearning.com/introduction-tensorflow-queu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AC083-4ACA-4379-B6E3-46D04C069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667" y="879642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6600" dirty="0" err="1"/>
              <a:t>Tensorflow</a:t>
            </a: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F4C21-B454-4403-A94C-B736CC4414B7}"/>
              </a:ext>
            </a:extLst>
          </p:cNvPr>
          <p:cNvSpPr txBox="1"/>
          <p:nvPr/>
        </p:nvSpPr>
        <p:spPr>
          <a:xfrm>
            <a:off x="405666" y="4157603"/>
            <a:ext cx="552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Fulfilled as part of workshop on Machine Learning and Artificial Intelligence at Raghu Engineering College, February 2019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656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F87D-C1CC-4462-8A46-263207C0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993" y="1492563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Constructing a </a:t>
            </a:r>
            <a:r>
              <a:rPr lang="en-US" dirty="0" err="1"/>
              <a:t>tf</a:t>
            </a:r>
            <a:r>
              <a:rPr lang="en-US" dirty="0"/>
              <a:t>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8BCE-7BAB-4C65-81F3-C8D7EB104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692" y="2818126"/>
            <a:ext cx="7065824" cy="2860384"/>
          </a:xfrm>
        </p:spPr>
        <p:txBody>
          <a:bodyPr>
            <a:normAutofit/>
          </a:bodyPr>
          <a:lstStyle/>
          <a:p>
            <a:r>
              <a:rPr lang="en-US" sz="2000" dirty="0" err="1"/>
              <a:t>tf.constant</a:t>
            </a:r>
            <a:r>
              <a:rPr lang="en-US" sz="2000" dirty="0"/>
              <a:t>(5) -&gt; creates a single </a:t>
            </a:r>
            <a:r>
              <a:rPr lang="en-US" sz="2000" dirty="0" err="1"/>
              <a:t>tf.Operation</a:t>
            </a:r>
            <a:r>
              <a:rPr lang="en-US" sz="2000" dirty="0"/>
              <a:t> that produces the value 5, adds it to the default graph and returns a </a:t>
            </a:r>
            <a:r>
              <a:rPr lang="en-US" sz="2000" dirty="0" err="1"/>
              <a:t>tf.Tensor</a:t>
            </a:r>
            <a:r>
              <a:rPr lang="en-US" sz="2000" dirty="0"/>
              <a:t> that represents the value of the constant</a:t>
            </a:r>
          </a:p>
          <a:p>
            <a:r>
              <a:rPr lang="en-US" sz="2000" dirty="0" err="1"/>
              <a:t>tf.matmul</a:t>
            </a:r>
            <a:r>
              <a:rPr lang="en-US" sz="2000" dirty="0"/>
              <a:t>(</a:t>
            </a:r>
            <a:r>
              <a:rPr lang="en-US" sz="2000" dirty="0" err="1"/>
              <a:t>x,y</a:t>
            </a:r>
            <a:r>
              <a:rPr lang="en-US" sz="2000" dirty="0"/>
              <a:t>) -&gt; creates a single </a:t>
            </a:r>
            <a:r>
              <a:rPr lang="en-US" sz="2000" dirty="0" err="1"/>
              <a:t>tf.Operation</a:t>
            </a:r>
            <a:r>
              <a:rPr lang="en-US" sz="2000" dirty="0"/>
              <a:t> that multiplies the values of </a:t>
            </a:r>
            <a:r>
              <a:rPr lang="en-US" sz="2000" dirty="0" err="1"/>
              <a:t>tf.Tensor</a:t>
            </a:r>
            <a:r>
              <a:rPr lang="en-US" sz="2000" dirty="0"/>
              <a:t> objects, adds it to default graph and returns a </a:t>
            </a:r>
            <a:r>
              <a:rPr lang="en-US" sz="2000" dirty="0" err="1"/>
              <a:t>tf.Tensor</a:t>
            </a:r>
            <a:endParaRPr lang="en-US" sz="2000" dirty="0"/>
          </a:p>
          <a:p>
            <a:r>
              <a:rPr lang="en-US" sz="2000" dirty="0" err="1"/>
              <a:t>tf.Variable</a:t>
            </a:r>
            <a:r>
              <a:rPr lang="en-US" sz="2000" dirty="0"/>
              <a:t> -&gt; adds a </a:t>
            </a:r>
            <a:r>
              <a:rPr lang="en-US" sz="2000" dirty="0" err="1"/>
              <a:t>tf.Operation</a:t>
            </a:r>
            <a:r>
              <a:rPr lang="en-US" sz="2000" dirty="0"/>
              <a:t> that stores a writable tensor value that persists between </a:t>
            </a:r>
            <a:r>
              <a:rPr lang="en-US" sz="2000" dirty="0" err="1"/>
              <a:t>tf.Session</a:t>
            </a:r>
            <a:r>
              <a:rPr lang="en-US" sz="2000" dirty="0"/>
              <a:t> calls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584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AFFEA-529F-49EA-B032-770ABAC3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5A7C-0183-48A8-B8F9-AF681B13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Session object encapsulates the environment in which Operation objects are executed and Tensor objects are evaluated</a:t>
            </a:r>
          </a:p>
          <a:p>
            <a:r>
              <a:rPr lang="en-US" sz="2000" dirty="0"/>
              <a:t>It is thread-safe, meaning multiple threads can run the same session which helps in asynchronous parallel execution</a:t>
            </a:r>
          </a:p>
          <a:p>
            <a:r>
              <a:rPr lang="en-US" sz="2000" dirty="0"/>
              <a:t>A graph is like a blueprint and a session is like a construction site</a:t>
            </a:r>
          </a:p>
          <a:p>
            <a:r>
              <a:rPr lang="en-US" sz="2000" dirty="0"/>
              <a:t>We only evaluate while running in a session, nowhere else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591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4C922-DBE5-45A5-9BD4-A1508EE9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Feed </a:t>
            </a:r>
            <a:r>
              <a:rPr lang="en-US" sz="4000" dirty="0" err="1"/>
              <a:t>Dict</a:t>
            </a:r>
            <a:r>
              <a:rPr lang="en-US" sz="4000" dirty="0"/>
              <a:t> &amp; Placeholder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869D78B-AF7C-442A-8561-2DEC98C4C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5320" y="2644518"/>
            <a:ext cx="9013052" cy="332725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x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tf.placeholder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(tf.float32, shape=(1024, 1024))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y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tf.matmul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(x, x)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tf.Session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() 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sess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  print(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sess.run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(y))  # ERROR: will fail because x was not fed.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 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rand_array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np.random.rand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(1024, 1024)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  print(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sess.run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(y,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feed_dict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={x: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rand_array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}))  # Will succeed.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43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C43B425-94AA-4DF7-87BF-EBA6737FDF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8269" y="344770"/>
            <a:ext cx="8818756" cy="616846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# import tensorflow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import tensorflow as tf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# build computational graph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tf.placeholder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tf.int16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tf.placeholder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tf.int16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addition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tf.add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# initialize variables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init = tf.initialize_all_variables()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# create session and run the 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with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tf.Session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() as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333333"/>
                </a:solidFill>
              </a:rPr>
              <a:t>	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sess.run(init)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333333"/>
                </a:solidFill>
              </a:rPr>
              <a:t>	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print "Addition: %i"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%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sess.run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addition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feed_dict=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{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: 2,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: 3})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# close session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sess.close()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478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2144-D972-48F0-87CE-F6895E6E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Why TF is fast?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92A7C43-02D6-4297-8D10-532FA7818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9359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112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5D5D-93CC-4F72-BFFB-6A28CB41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Additional Readings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2F80B-2FDA-4609-9475-FFD51FB5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Queue Runners in </a:t>
            </a:r>
            <a:r>
              <a:rPr lang="en-US" sz="1800" dirty="0" err="1"/>
              <a:t>Tensorflow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https://adventuresinmachinelearning.com/introduction-tensorflow-queuing/</a:t>
            </a:r>
            <a:endParaRPr lang="en-US" sz="1800" dirty="0"/>
          </a:p>
          <a:p>
            <a:r>
              <a:rPr lang="en-US" sz="1800" dirty="0"/>
              <a:t>Protocol Buffers</a:t>
            </a:r>
          </a:p>
          <a:p>
            <a:r>
              <a:rPr lang="en-US" sz="1800" dirty="0"/>
              <a:t>Coordinator in </a:t>
            </a:r>
            <a:r>
              <a:rPr lang="en-US" sz="1800" dirty="0" err="1"/>
              <a:t>Tensorflow</a:t>
            </a:r>
            <a:endParaRPr lang="en-US" sz="1800" dirty="0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6" descr="Checklist">
            <a:extLst>
              <a:ext uri="{FF2B5EF4-FFF2-40B4-BE49-F238E27FC236}">
                <a16:creationId xmlns:a16="http://schemas.microsoft.com/office/drawing/2014/main" id="{F28B7DB8-DDFE-4B2F-B730-C671DCF1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3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04978-B440-47F4-B57B-E1715363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 dirty="0"/>
              <a:t>Thank you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BFEF-D769-4F91-BD9E-F0875676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tanya2911dixit@gmail.com</a:t>
            </a:r>
          </a:p>
        </p:txBody>
      </p:sp>
    </p:spTree>
    <p:extLst>
      <p:ext uri="{BB962C8B-B14F-4D97-AF65-F5344CB8AC3E}">
        <p14:creationId xmlns:p14="http://schemas.microsoft.com/office/powerpoint/2010/main" val="3859860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ED505-AE7B-44C6-AA2A-72B4AADD5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Tensorflow?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1073-F07C-42BD-A0A2-954D3EA2A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An open source Machine Learning framework by Google</a:t>
            </a:r>
          </a:p>
          <a:p>
            <a:r>
              <a:rPr lang="en-US" sz="2400"/>
              <a:t> Rather than thinking about neurons, think about Tensors</a:t>
            </a:r>
          </a:p>
          <a:p>
            <a:r>
              <a:rPr lang="en-US" sz="2400"/>
              <a:t>Computational graph – data moves through the graph and computation is happening at the nodes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5869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F7866-6372-4AA5-AD2B-BBF738ED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Main features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12EF-B73D-4354-ACF3-99BA1050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Tensor</a:t>
            </a:r>
          </a:p>
          <a:p>
            <a:r>
              <a:rPr lang="en-US" sz="2400" dirty="0"/>
              <a:t>Computational Graph/Dataflow graph</a:t>
            </a:r>
          </a:p>
          <a:p>
            <a:r>
              <a:rPr lang="en-US" sz="2400" dirty="0"/>
              <a:t>Operation</a:t>
            </a:r>
          </a:p>
          <a:p>
            <a:r>
              <a:rPr lang="en-US" sz="2400" dirty="0"/>
              <a:t>Delayed Evaluation</a:t>
            </a:r>
          </a:p>
          <a:p>
            <a:r>
              <a:rPr lang="en-US" sz="2400" dirty="0"/>
              <a:t>Session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91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77B67-FAAD-47F5-9262-560B8A6A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Workflow of running a program in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FDB0-466A-498C-B6C7-48B233F71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b="1"/>
              <a:t>Build a computational graph, </a:t>
            </a:r>
            <a:r>
              <a:rPr lang="en-US" sz="2200"/>
              <a:t>this can be any mathematical operation TensorFlow supports.</a:t>
            </a:r>
          </a:p>
          <a:p>
            <a:r>
              <a:rPr lang="en-US" sz="2200" b="1"/>
              <a:t>Initialize variables, </a:t>
            </a:r>
            <a:r>
              <a:rPr lang="en-US" sz="2200"/>
              <a:t>to compile the variables defined previously</a:t>
            </a:r>
            <a:br>
              <a:rPr lang="en-US" sz="2200" b="1"/>
            </a:br>
            <a:endParaRPr lang="en-US" sz="2200"/>
          </a:p>
          <a:p>
            <a:r>
              <a:rPr lang="en-US" sz="2200" b="1"/>
              <a:t>Create session, </a:t>
            </a:r>
            <a:r>
              <a:rPr lang="en-US" sz="2200"/>
              <a:t>this is where the magic starts!</a:t>
            </a:r>
            <a:br>
              <a:rPr lang="en-US" sz="2200" b="1"/>
            </a:br>
            <a:endParaRPr lang="en-US" sz="2200"/>
          </a:p>
          <a:p>
            <a:r>
              <a:rPr lang="en-US" sz="2200" b="1"/>
              <a:t>Run graph in session, </a:t>
            </a:r>
            <a:r>
              <a:rPr lang="en-US" sz="2200"/>
              <a:t>the compiled graph is passed to the session, which starts its execution. </a:t>
            </a:r>
            <a:br>
              <a:rPr lang="en-US" sz="2200" b="1"/>
            </a:br>
            <a:endParaRPr lang="en-US" sz="2200"/>
          </a:p>
          <a:p>
            <a:r>
              <a:rPr lang="en-US" sz="2200" b="1"/>
              <a:t>Close session, </a:t>
            </a:r>
            <a:r>
              <a:rPr lang="en-US" sz="2200"/>
              <a:t>shutdown the session.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5391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ACE8C-CD7B-4CB4-8068-04AF1E0F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Tensor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5BAD54E4-6C28-4C39-910A-4556C3C66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607" y="471668"/>
            <a:ext cx="8403220" cy="59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6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C5F88EA-CA2C-434B-BE75-AA2F6383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 Tensors?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46F28C8-D587-4313-BC2E-02CAB7807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93140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601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B66785-520E-4C7A-BD56-B472D06B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Classes in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7659-53C6-4151-9C9E-7EB4BAF6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dirty="0" err="1"/>
              <a:t>tf.Tensor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Represents one of the outputs of an Operation.</a:t>
            </a:r>
          </a:p>
          <a:p>
            <a:r>
              <a:rPr lang="en-US" sz="2200" dirty="0" err="1"/>
              <a:t>tf.Operation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Represents a graph node that performs computation on tensors.</a:t>
            </a:r>
          </a:p>
          <a:p>
            <a:r>
              <a:rPr lang="en-US" sz="2200" dirty="0" err="1"/>
              <a:t>tf.Session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A class for running </a:t>
            </a:r>
            <a:r>
              <a:rPr lang="en-US" sz="2200" dirty="0" err="1"/>
              <a:t>Tensorflow</a:t>
            </a:r>
            <a:r>
              <a:rPr lang="en-US" sz="2200" dirty="0"/>
              <a:t> operations</a:t>
            </a:r>
          </a:p>
          <a:p>
            <a:r>
              <a:rPr lang="en-US" sz="2200" dirty="0" err="1"/>
              <a:t>tf.Optimizer</a:t>
            </a:r>
            <a:endParaRPr lang="en-US" sz="2200" dirty="0"/>
          </a:p>
          <a:p>
            <a:r>
              <a:rPr lang="en-US" sz="2200" dirty="0" err="1"/>
              <a:t>tf.Variable</a:t>
            </a:r>
            <a:endParaRPr lang="en-US" sz="2200" dirty="0"/>
          </a:p>
          <a:p>
            <a:r>
              <a:rPr lang="en-US" sz="2200" dirty="0" err="1"/>
              <a:t>tf.Graph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8512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B93CFA-64F9-441B-B4AB-0E632EC0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94635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tf.Graph</a:t>
            </a:r>
            <a:r>
              <a:rPr lang="en-US" sz="4000" dirty="0">
                <a:solidFill>
                  <a:srgbClr val="FFFFFF"/>
                </a:solidFill>
              </a:rPr>
              <a:t>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9720F0-664C-49FC-83FE-AC1262116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25874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33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0EA4F-2451-4983-8D6F-93F939CA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err="1">
                <a:solidFill>
                  <a:srgbClr val="FFFFFF"/>
                </a:solidFill>
              </a:rPr>
              <a:t>tf.Graph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5CB84AB-120D-4F19-8054-6ABCA35DB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71" y="254644"/>
            <a:ext cx="8102278" cy="63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7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468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 Mono</vt:lpstr>
      <vt:lpstr>Office Theme</vt:lpstr>
      <vt:lpstr>Tensorflow  </vt:lpstr>
      <vt:lpstr>What is Tensorflow?</vt:lpstr>
      <vt:lpstr>Main features</vt:lpstr>
      <vt:lpstr>Workflow of running a program in TF</vt:lpstr>
      <vt:lpstr>Tensor</vt:lpstr>
      <vt:lpstr>Why Tensors?</vt:lpstr>
      <vt:lpstr>Classes in TF</vt:lpstr>
      <vt:lpstr>tf.Graph Components</vt:lpstr>
      <vt:lpstr>tf.Graph</vt:lpstr>
      <vt:lpstr>Constructing a tf Graph</vt:lpstr>
      <vt:lpstr>Session</vt:lpstr>
      <vt:lpstr>Feed Dict &amp; Placeholder</vt:lpstr>
      <vt:lpstr>PowerPoint Presentation</vt:lpstr>
      <vt:lpstr>Why TF is fast?</vt:lpstr>
      <vt:lpstr>Additional Readings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 </dc:title>
  <dc:creator>Tanya Dixit</dc:creator>
  <cp:lastModifiedBy>Tanya Dixit</cp:lastModifiedBy>
  <cp:revision>2</cp:revision>
  <dcterms:created xsi:type="dcterms:W3CDTF">2019-04-03T06:08:28Z</dcterms:created>
  <dcterms:modified xsi:type="dcterms:W3CDTF">2019-04-03T06:09:46Z</dcterms:modified>
</cp:coreProperties>
</file>