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11" r:id="rId3"/>
    <p:sldId id="1310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F9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E66D-CE06-40D4-BC20-8C152FEF2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4F74-8514-48D0-9351-CD4B43384B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tags" Target="../tags/tag66.xml"/><Relationship Id="rId6" Type="http://schemas.openxmlformats.org/officeDocument/2006/relationships/image" Target="../media/image10.png"/><Relationship Id="rId5" Type="http://schemas.openxmlformats.org/officeDocument/2006/relationships/tags" Target="../tags/tag65.xml"/><Relationship Id="rId4" Type="http://schemas.openxmlformats.org/officeDocument/2006/relationships/image" Target="../media/image9.png"/><Relationship Id="rId3" Type="http://schemas.openxmlformats.org/officeDocument/2006/relationships/tags" Target="../tags/tag64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/>
          <p:nvPr/>
        </p:nvSpPr>
        <p:spPr>
          <a:xfrm>
            <a:off x="1402141" y="9011"/>
            <a:ext cx="1936740" cy="815926"/>
          </a:xfrm>
          <a:prstGeom prst="parallelogram">
            <a:avLst>
              <a:gd name="adj" fmla="val 61014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 5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/>
          <p:nvPr/>
        </p:nvSpPr>
        <p:spPr>
          <a:xfrm>
            <a:off x="1337203" y="-3937"/>
            <a:ext cx="1650232" cy="836601"/>
          </a:xfrm>
          <a:custGeom>
            <a:avLst/>
            <a:gdLst>
              <a:gd name="connsiteX0" fmla="*/ 1202584 w 5183322"/>
              <a:gd name="connsiteY0" fmla="*/ 0 h 815927"/>
              <a:gd name="connsiteX1" fmla="*/ 5183322 w 5183322"/>
              <a:gd name="connsiteY1" fmla="*/ 0 h 815927"/>
              <a:gd name="connsiteX2" fmla="*/ 4761292 w 5183322"/>
              <a:gd name="connsiteY2" fmla="*/ 815926 h 815927"/>
              <a:gd name="connsiteX3" fmla="*/ 3558709 w 5183322"/>
              <a:gd name="connsiteY3" fmla="*/ 815926 h 815927"/>
              <a:gd name="connsiteX4" fmla="*/ 3558708 w 5183322"/>
              <a:gd name="connsiteY4" fmla="*/ 815927 h 815927"/>
              <a:gd name="connsiteX5" fmla="*/ 0 w 5183322"/>
              <a:gd name="connsiteY5" fmla="*/ 815927 h 815927"/>
              <a:gd name="connsiteX6" fmla="*/ 0 w 5183322"/>
              <a:gd name="connsiteY6" fmla="*/ 1 h 815927"/>
              <a:gd name="connsiteX7" fmla="*/ 1202584 w 5183322"/>
              <a:gd name="connsiteY7" fmla="*/ 1 h 815927"/>
              <a:gd name="connsiteX0-1" fmla="*/ 1202584 w 5183322"/>
              <a:gd name="connsiteY0-2" fmla="*/ 0 h 815927"/>
              <a:gd name="connsiteX1-3" fmla="*/ 5183322 w 5183322"/>
              <a:gd name="connsiteY1-4" fmla="*/ 0 h 815927"/>
              <a:gd name="connsiteX2-5" fmla="*/ 4761292 w 5183322"/>
              <a:gd name="connsiteY2-6" fmla="*/ 815926 h 815927"/>
              <a:gd name="connsiteX3-7" fmla="*/ 3558709 w 5183322"/>
              <a:gd name="connsiteY3-8" fmla="*/ 815926 h 815927"/>
              <a:gd name="connsiteX4-9" fmla="*/ 3558708 w 5183322"/>
              <a:gd name="connsiteY4-10" fmla="*/ 815927 h 815927"/>
              <a:gd name="connsiteX5-11" fmla="*/ 0 w 5183322"/>
              <a:gd name="connsiteY5-12" fmla="*/ 815927 h 815927"/>
              <a:gd name="connsiteX6-13" fmla="*/ 1943986 w 5183322"/>
              <a:gd name="connsiteY6-14" fmla="*/ 1 h 815927"/>
              <a:gd name="connsiteX7-15" fmla="*/ 1202584 w 5183322"/>
              <a:gd name="connsiteY7-16" fmla="*/ 1 h 815927"/>
              <a:gd name="connsiteX8" fmla="*/ 1202584 w 5183322"/>
              <a:gd name="connsiteY8" fmla="*/ 0 h 815927"/>
              <a:gd name="connsiteX0-17" fmla="*/ 0 w 3980738"/>
              <a:gd name="connsiteY0-18" fmla="*/ 0 h 815927"/>
              <a:gd name="connsiteX1-19" fmla="*/ 3980738 w 3980738"/>
              <a:gd name="connsiteY1-20" fmla="*/ 0 h 815927"/>
              <a:gd name="connsiteX2-21" fmla="*/ 3558708 w 3980738"/>
              <a:gd name="connsiteY2-22" fmla="*/ 815926 h 815927"/>
              <a:gd name="connsiteX3-23" fmla="*/ 2356125 w 3980738"/>
              <a:gd name="connsiteY3-24" fmla="*/ 815926 h 815927"/>
              <a:gd name="connsiteX4-25" fmla="*/ 2356124 w 3980738"/>
              <a:gd name="connsiteY4-26" fmla="*/ 815927 h 815927"/>
              <a:gd name="connsiteX5-27" fmla="*/ 733467 w 3980738"/>
              <a:gd name="connsiteY5-28" fmla="*/ 815927 h 815927"/>
              <a:gd name="connsiteX6-29" fmla="*/ 741402 w 3980738"/>
              <a:gd name="connsiteY6-30" fmla="*/ 1 h 815927"/>
              <a:gd name="connsiteX7-31" fmla="*/ 0 w 3980738"/>
              <a:gd name="connsiteY7-32" fmla="*/ 1 h 815927"/>
              <a:gd name="connsiteX8-33" fmla="*/ 0 w 3980738"/>
              <a:gd name="connsiteY8-34" fmla="*/ 0 h 815927"/>
              <a:gd name="connsiteX0-35" fmla="*/ 0 w 3980738"/>
              <a:gd name="connsiteY0-36" fmla="*/ 1 h 815927"/>
              <a:gd name="connsiteX1-37" fmla="*/ 3980738 w 3980738"/>
              <a:gd name="connsiteY1-38" fmla="*/ 0 h 815927"/>
              <a:gd name="connsiteX2-39" fmla="*/ 3558708 w 3980738"/>
              <a:gd name="connsiteY2-40" fmla="*/ 815926 h 815927"/>
              <a:gd name="connsiteX3-41" fmla="*/ 2356125 w 3980738"/>
              <a:gd name="connsiteY3-42" fmla="*/ 815926 h 815927"/>
              <a:gd name="connsiteX4-43" fmla="*/ 2356124 w 3980738"/>
              <a:gd name="connsiteY4-44" fmla="*/ 815927 h 815927"/>
              <a:gd name="connsiteX5-45" fmla="*/ 733467 w 3980738"/>
              <a:gd name="connsiteY5-46" fmla="*/ 815927 h 815927"/>
              <a:gd name="connsiteX6-47" fmla="*/ 741402 w 3980738"/>
              <a:gd name="connsiteY6-48" fmla="*/ 1 h 815927"/>
              <a:gd name="connsiteX7-49" fmla="*/ 0 w 3980738"/>
              <a:gd name="connsiteY7-50" fmla="*/ 1 h 815927"/>
              <a:gd name="connsiteX0-51" fmla="*/ 7935 w 3247271"/>
              <a:gd name="connsiteY0-52" fmla="*/ 1 h 815927"/>
              <a:gd name="connsiteX1-53" fmla="*/ 3247271 w 3247271"/>
              <a:gd name="connsiteY1-54" fmla="*/ 0 h 815927"/>
              <a:gd name="connsiteX2-55" fmla="*/ 2825241 w 3247271"/>
              <a:gd name="connsiteY2-56" fmla="*/ 815926 h 815927"/>
              <a:gd name="connsiteX3-57" fmla="*/ 1622658 w 3247271"/>
              <a:gd name="connsiteY3-58" fmla="*/ 815926 h 815927"/>
              <a:gd name="connsiteX4-59" fmla="*/ 1622657 w 3247271"/>
              <a:gd name="connsiteY4-60" fmla="*/ 815927 h 815927"/>
              <a:gd name="connsiteX5-61" fmla="*/ 0 w 3247271"/>
              <a:gd name="connsiteY5-62" fmla="*/ 815927 h 815927"/>
              <a:gd name="connsiteX6-63" fmla="*/ 7935 w 3247271"/>
              <a:gd name="connsiteY6-64" fmla="*/ 1 h 815927"/>
              <a:gd name="connsiteX0-65" fmla="*/ 1872574 w 3247271"/>
              <a:gd name="connsiteY0-66" fmla="*/ 1 h 815927"/>
              <a:gd name="connsiteX1-67" fmla="*/ 3247271 w 3247271"/>
              <a:gd name="connsiteY1-68" fmla="*/ 0 h 815927"/>
              <a:gd name="connsiteX2-69" fmla="*/ 2825241 w 3247271"/>
              <a:gd name="connsiteY2-70" fmla="*/ 815926 h 815927"/>
              <a:gd name="connsiteX3-71" fmla="*/ 1622658 w 3247271"/>
              <a:gd name="connsiteY3-72" fmla="*/ 815926 h 815927"/>
              <a:gd name="connsiteX4-73" fmla="*/ 1622657 w 3247271"/>
              <a:gd name="connsiteY4-74" fmla="*/ 815927 h 815927"/>
              <a:gd name="connsiteX5-75" fmla="*/ 0 w 3247271"/>
              <a:gd name="connsiteY5-76" fmla="*/ 815927 h 815927"/>
              <a:gd name="connsiteX6-77" fmla="*/ 1872574 w 3247271"/>
              <a:gd name="connsiteY6-78" fmla="*/ 1 h 815927"/>
              <a:gd name="connsiteX0-79" fmla="*/ 249917 w 1624614"/>
              <a:gd name="connsiteY0-80" fmla="*/ 1 h 815927"/>
              <a:gd name="connsiteX1-81" fmla="*/ 1624614 w 1624614"/>
              <a:gd name="connsiteY1-82" fmla="*/ 0 h 815927"/>
              <a:gd name="connsiteX2-83" fmla="*/ 1202584 w 1624614"/>
              <a:gd name="connsiteY2-84" fmla="*/ 815926 h 815927"/>
              <a:gd name="connsiteX3-85" fmla="*/ 1 w 1624614"/>
              <a:gd name="connsiteY3-86" fmla="*/ 815926 h 815927"/>
              <a:gd name="connsiteX4-87" fmla="*/ 0 w 1624614"/>
              <a:gd name="connsiteY4-88" fmla="*/ 815927 h 815927"/>
              <a:gd name="connsiteX5-89" fmla="*/ 257852 w 1624614"/>
              <a:gd name="connsiteY5-90" fmla="*/ 806402 h 815927"/>
              <a:gd name="connsiteX6-91" fmla="*/ 249917 w 1624614"/>
              <a:gd name="connsiteY6-92" fmla="*/ 1 h 815927"/>
              <a:gd name="connsiteX0-93" fmla="*/ 249916 w 1624613"/>
              <a:gd name="connsiteY0-94" fmla="*/ 1 h 815926"/>
              <a:gd name="connsiteX1-95" fmla="*/ 1624613 w 1624613"/>
              <a:gd name="connsiteY1-96" fmla="*/ 0 h 815926"/>
              <a:gd name="connsiteX2-97" fmla="*/ 1202583 w 1624613"/>
              <a:gd name="connsiteY2-98" fmla="*/ 815926 h 815926"/>
              <a:gd name="connsiteX3-99" fmla="*/ 0 w 1624613"/>
              <a:gd name="connsiteY3-100" fmla="*/ 815926 h 815926"/>
              <a:gd name="connsiteX4-101" fmla="*/ 257851 w 1624613"/>
              <a:gd name="connsiteY4-102" fmla="*/ 806402 h 815926"/>
              <a:gd name="connsiteX5-103" fmla="*/ 249916 w 1624613"/>
              <a:gd name="connsiteY5-104" fmla="*/ 1 h 815926"/>
              <a:gd name="connsiteX0-105" fmla="*/ 0 w 1374697"/>
              <a:gd name="connsiteY0-106" fmla="*/ 1 h 815926"/>
              <a:gd name="connsiteX1-107" fmla="*/ 1374697 w 1374697"/>
              <a:gd name="connsiteY1-108" fmla="*/ 0 h 815926"/>
              <a:gd name="connsiteX2-109" fmla="*/ 952667 w 1374697"/>
              <a:gd name="connsiteY2-110" fmla="*/ 815926 h 815926"/>
              <a:gd name="connsiteX3-111" fmla="*/ 7935 w 1374697"/>
              <a:gd name="connsiteY3-112" fmla="*/ 806402 h 815926"/>
              <a:gd name="connsiteX4-113" fmla="*/ 0 w 1374697"/>
              <a:gd name="connsiteY4-114" fmla="*/ 1 h 815926"/>
              <a:gd name="connsiteX0-115" fmla="*/ 0 w 1374697"/>
              <a:gd name="connsiteY0-116" fmla="*/ 1 h 815926"/>
              <a:gd name="connsiteX1-117" fmla="*/ 1374697 w 1374697"/>
              <a:gd name="connsiteY1-118" fmla="*/ 0 h 815926"/>
              <a:gd name="connsiteX2-119" fmla="*/ 952667 w 1374697"/>
              <a:gd name="connsiteY2-120" fmla="*/ 815926 h 815926"/>
              <a:gd name="connsiteX3-121" fmla="*/ 5950 w 1374697"/>
              <a:gd name="connsiteY3-122" fmla="*/ 813546 h 815926"/>
              <a:gd name="connsiteX4-123" fmla="*/ 0 w 1374697"/>
              <a:gd name="connsiteY4-124" fmla="*/ 1 h 815926"/>
              <a:gd name="connsiteX0-125" fmla="*/ 0 w 1374697"/>
              <a:gd name="connsiteY0-126" fmla="*/ 1 h 815927"/>
              <a:gd name="connsiteX1-127" fmla="*/ 1374697 w 1374697"/>
              <a:gd name="connsiteY1-128" fmla="*/ 0 h 815927"/>
              <a:gd name="connsiteX2-129" fmla="*/ 952667 w 1374697"/>
              <a:gd name="connsiteY2-130" fmla="*/ 815926 h 815927"/>
              <a:gd name="connsiteX3-131" fmla="*/ 5950 w 1374697"/>
              <a:gd name="connsiteY3-132" fmla="*/ 815927 h 815927"/>
              <a:gd name="connsiteX4-133" fmla="*/ 0 w 1374697"/>
              <a:gd name="connsiteY4-134" fmla="*/ 1 h 8159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74697" h="815927">
                <a:moveTo>
                  <a:pt x="0" y="1"/>
                </a:moveTo>
                <a:lnTo>
                  <a:pt x="1374697" y="0"/>
                </a:lnTo>
                <a:lnTo>
                  <a:pt x="952667" y="815926"/>
                </a:lnTo>
                <a:lnTo>
                  <a:pt x="5950" y="815927"/>
                </a:lnTo>
                <a:cubicBezTo>
                  <a:pt x="3967" y="544745"/>
                  <a:pt x="1983" y="271183"/>
                  <a:pt x="0" y="1"/>
                </a:cubicBezTo>
                <a:close/>
              </a:path>
            </a:pathLst>
          </a:custGeom>
          <a:solidFill>
            <a:srgbClr val="0053A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2933700" y="768574"/>
            <a:ext cx="6134100" cy="6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21991" y="304800"/>
            <a:ext cx="5313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密集光流法求解水流速</a:t>
            </a:r>
            <a:endParaRPr kumimoji="0" lang="zh-CN" altLang="en-US" sz="24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"/>
            <a:ext cx="2279857" cy="832664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264" y="9430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研究基础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106" y="909092"/>
            <a:ext cx="11383350" cy="1553982"/>
          </a:xfrm>
          <a:prstGeom prst="rect">
            <a:avLst/>
          </a:prstGeom>
          <a:solidFill>
            <a:srgbClr val="DEF0FA"/>
          </a:solidFill>
          <a:ln w="28575">
            <a:solidFill>
              <a:srgbClr val="16468D"/>
            </a:solidFill>
            <a:prstDash val="dash"/>
          </a:ln>
        </p:spPr>
        <p:txBody>
          <a:bodyPr wrap="square">
            <a:noAutofit/>
          </a:bodyPr>
          <a:lstStyle/>
          <a:p>
            <a:pPr lvl="0" indent="457200" algn="just">
              <a:lnSpc>
                <a:spcPts val="35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计算机视觉技术，特别是语义分割可以实现单帧图像的像素级检测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。但是往往忽略了不同帧之间的关系。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光流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是连续序列帧之间的对象运动，由对象和相机之间的相对运动引起。使用密集光流法可以得出任何一帧的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速度场。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069" y="6216457"/>
            <a:ext cx="37189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像素点移动前后光流</a:t>
            </a:r>
            <a:r>
              <a:rPr lang="zh-CN" altLang="en-US" dirty="0"/>
              <a:t>强度不变</a:t>
            </a:r>
            <a:endParaRPr lang="zh-CN" altLang="en-US" dirty="0"/>
          </a:p>
        </p:txBody>
      </p:sp>
      <p:sp>
        <p:nvSpPr>
          <p:cNvPr id="31" name="矩形: 圆角 42"/>
          <p:cNvSpPr/>
          <p:nvPr/>
        </p:nvSpPr>
        <p:spPr>
          <a:xfrm>
            <a:off x="8314277" y="6216862"/>
            <a:ext cx="3517840" cy="413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速度标记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364230"/>
            <a:ext cx="3092450" cy="2772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0126" y="2916174"/>
                <a:ext cx="40316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6" y="2916174"/>
                <a:ext cx="403161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4" t="-69" r="1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886896" y="2922524"/>
                <a:ext cx="2272665" cy="3556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96" y="2922524"/>
                <a:ext cx="2272665" cy="355600"/>
              </a:xfrm>
              <a:prstGeom prst="rect">
                <a:avLst/>
              </a:prstGeom>
              <a:blipFill rotWithShape="1">
                <a:blip r:embed="rId3"/>
                <a:stretch>
                  <a:fillRect l="-25" t="-71" r="25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325524" y="6216457"/>
            <a:ext cx="37189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计算河流表面的</a:t>
            </a:r>
            <a:r>
              <a:rPr lang="zh-CN" altLang="en-US" dirty="0"/>
              <a:t>速度场</a:t>
            </a:r>
            <a:endParaRPr lang="zh-CN" altLang="en-US" dirty="0"/>
          </a:p>
        </p:txBody>
      </p:sp>
      <p:pic>
        <p:nvPicPr>
          <p:cNvPr id="28" name="图片 27" descr="流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965" y="3594100"/>
            <a:ext cx="3100070" cy="245808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83600" y="3537585"/>
            <a:ext cx="3233420" cy="2256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8670226" y="2915539"/>
                <a:ext cx="2632710" cy="4222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= 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226" y="2915539"/>
                <a:ext cx="2632710" cy="422275"/>
              </a:xfrm>
              <a:prstGeom prst="rect">
                <a:avLst/>
              </a:prstGeom>
              <a:blipFill rotWithShape="1">
                <a:blip r:embed="rId7"/>
                <a:stretch>
                  <a:fillRect l="-22" t="-60" r="2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01-第 3 页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9965" y="2122805"/>
            <a:ext cx="5522595" cy="376682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700" y="920750"/>
            <a:ext cx="11383645" cy="1523365"/>
          </a:xfrm>
          <a:prstGeom prst="rect">
            <a:avLst/>
          </a:prstGeom>
          <a:solidFill>
            <a:srgbClr val="DEF0FA"/>
          </a:solidFill>
          <a:ln w="28575">
            <a:solidFill>
              <a:srgbClr val="16468D"/>
            </a:solidFill>
            <a:prstDash val="dash"/>
          </a:ln>
        </p:spPr>
        <p:txBody>
          <a:bodyPr wrap="square">
            <a:noAutofit/>
          </a:bodyPr>
          <a:lstStyle/>
          <a:p>
            <a:pPr lvl="0" indent="457200" algn="just">
              <a:lnSpc>
                <a:spcPts val="35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000" i="0" u="none" strike="noStrike" cap="none" spc="0" normalizeH="0" baseline="0" dirty="0">
                <a:ea typeface="微软雅黑" panose="020B0503020204020204" pitchFamily="34" charset="-122"/>
                <a:sym typeface="Times New Roman" panose="02020603050405020304" pitchFamily="18" charset="0"/>
              </a:rPr>
              <a:t>截断符号距离函数（TSDF）积分是密集体积场景重建的关键。 它从 Kinect 和 RealSense 等 RGB-D 传感器接收深度图像，并在给定已知相机姿势的情况下将深度读数集成到体素块网格中。使用次方法可以还原出河道与水流表面的真</a:t>
            </a:r>
            <a:r>
              <a:rPr kumimoji="0" lang="zh-CN" altLang="en-US" sz="2000" i="0" u="none" strike="noStrike" cap="none" spc="0" normalizeH="0" baseline="0" dirty="0">
                <a:ea typeface="微软雅黑" panose="020B0503020204020204" pitchFamily="34" charset="-122"/>
                <a:sym typeface="Times New Roman" panose="02020603050405020304" pitchFamily="18" charset="0"/>
              </a:rPr>
              <a:t>实距离，从而实现流量预警</a:t>
            </a:r>
            <a:r>
              <a:rPr kumimoji="0" lang="zh-CN" altLang="en-US" sz="2000" i="0" u="none" strike="noStrike" cap="none" spc="0" normalizeH="0" baseline="0" dirty="0">
                <a:ea typeface="微软雅黑" panose="020B0503020204020204" pitchFamily="34" charset="-122"/>
                <a:sym typeface="Times New Roman" panose="02020603050405020304" pitchFamily="18" charset="0"/>
              </a:rPr>
              <a:t>功能 。</a:t>
            </a:r>
            <a:endParaRPr kumimoji="0" lang="zh-CN" altLang="en-US" sz="2000" i="0" u="none" strike="noStrike" cap="none" spc="0" normalizeH="0" baseline="0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" name="平行四边形 1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/>
          <p:nvPr/>
        </p:nvSpPr>
        <p:spPr>
          <a:xfrm>
            <a:off x="1402141" y="9011"/>
            <a:ext cx="1936740" cy="815926"/>
          </a:xfrm>
          <a:prstGeom prst="parallelogram">
            <a:avLst>
              <a:gd name="adj" fmla="val 61014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任意多边形 5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/>
          <p:nvPr/>
        </p:nvSpPr>
        <p:spPr>
          <a:xfrm>
            <a:off x="1337203" y="-3937"/>
            <a:ext cx="1650232" cy="836601"/>
          </a:xfrm>
          <a:custGeom>
            <a:avLst/>
            <a:gdLst>
              <a:gd name="connsiteX0" fmla="*/ 1202584 w 5183322"/>
              <a:gd name="connsiteY0" fmla="*/ 0 h 815927"/>
              <a:gd name="connsiteX1" fmla="*/ 5183322 w 5183322"/>
              <a:gd name="connsiteY1" fmla="*/ 0 h 815927"/>
              <a:gd name="connsiteX2" fmla="*/ 4761292 w 5183322"/>
              <a:gd name="connsiteY2" fmla="*/ 815926 h 815927"/>
              <a:gd name="connsiteX3" fmla="*/ 3558709 w 5183322"/>
              <a:gd name="connsiteY3" fmla="*/ 815926 h 815927"/>
              <a:gd name="connsiteX4" fmla="*/ 3558708 w 5183322"/>
              <a:gd name="connsiteY4" fmla="*/ 815927 h 815927"/>
              <a:gd name="connsiteX5" fmla="*/ 0 w 5183322"/>
              <a:gd name="connsiteY5" fmla="*/ 815927 h 815927"/>
              <a:gd name="connsiteX6" fmla="*/ 0 w 5183322"/>
              <a:gd name="connsiteY6" fmla="*/ 1 h 815927"/>
              <a:gd name="connsiteX7" fmla="*/ 1202584 w 5183322"/>
              <a:gd name="connsiteY7" fmla="*/ 1 h 815927"/>
              <a:gd name="connsiteX0-1" fmla="*/ 1202584 w 5183322"/>
              <a:gd name="connsiteY0-2" fmla="*/ 0 h 815927"/>
              <a:gd name="connsiteX1-3" fmla="*/ 5183322 w 5183322"/>
              <a:gd name="connsiteY1-4" fmla="*/ 0 h 815927"/>
              <a:gd name="connsiteX2-5" fmla="*/ 4761292 w 5183322"/>
              <a:gd name="connsiteY2-6" fmla="*/ 815926 h 815927"/>
              <a:gd name="connsiteX3-7" fmla="*/ 3558709 w 5183322"/>
              <a:gd name="connsiteY3-8" fmla="*/ 815926 h 815927"/>
              <a:gd name="connsiteX4-9" fmla="*/ 3558708 w 5183322"/>
              <a:gd name="connsiteY4-10" fmla="*/ 815927 h 815927"/>
              <a:gd name="connsiteX5-11" fmla="*/ 0 w 5183322"/>
              <a:gd name="connsiteY5-12" fmla="*/ 815927 h 815927"/>
              <a:gd name="connsiteX6-13" fmla="*/ 1943986 w 5183322"/>
              <a:gd name="connsiteY6-14" fmla="*/ 1 h 815927"/>
              <a:gd name="connsiteX7-15" fmla="*/ 1202584 w 5183322"/>
              <a:gd name="connsiteY7-16" fmla="*/ 1 h 815927"/>
              <a:gd name="connsiteX8" fmla="*/ 1202584 w 5183322"/>
              <a:gd name="connsiteY8" fmla="*/ 0 h 815927"/>
              <a:gd name="connsiteX0-17" fmla="*/ 0 w 3980738"/>
              <a:gd name="connsiteY0-18" fmla="*/ 0 h 815927"/>
              <a:gd name="connsiteX1-19" fmla="*/ 3980738 w 3980738"/>
              <a:gd name="connsiteY1-20" fmla="*/ 0 h 815927"/>
              <a:gd name="connsiteX2-21" fmla="*/ 3558708 w 3980738"/>
              <a:gd name="connsiteY2-22" fmla="*/ 815926 h 815927"/>
              <a:gd name="connsiteX3-23" fmla="*/ 2356125 w 3980738"/>
              <a:gd name="connsiteY3-24" fmla="*/ 815926 h 815927"/>
              <a:gd name="connsiteX4-25" fmla="*/ 2356124 w 3980738"/>
              <a:gd name="connsiteY4-26" fmla="*/ 815927 h 815927"/>
              <a:gd name="connsiteX5-27" fmla="*/ 733467 w 3980738"/>
              <a:gd name="connsiteY5-28" fmla="*/ 815927 h 815927"/>
              <a:gd name="connsiteX6-29" fmla="*/ 741402 w 3980738"/>
              <a:gd name="connsiteY6-30" fmla="*/ 1 h 815927"/>
              <a:gd name="connsiteX7-31" fmla="*/ 0 w 3980738"/>
              <a:gd name="connsiteY7-32" fmla="*/ 1 h 815927"/>
              <a:gd name="connsiteX8-33" fmla="*/ 0 w 3980738"/>
              <a:gd name="connsiteY8-34" fmla="*/ 0 h 815927"/>
              <a:gd name="connsiteX0-35" fmla="*/ 0 w 3980738"/>
              <a:gd name="connsiteY0-36" fmla="*/ 1 h 815927"/>
              <a:gd name="connsiteX1-37" fmla="*/ 3980738 w 3980738"/>
              <a:gd name="connsiteY1-38" fmla="*/ 0 h 815927"/>
              <a:gd name="connsiteX2-39" fmla="*/ 3558708 w 3980738"/>
              <a:gd name="connsiteY2-40" fmla="*/ 815926 h 815927"/>
              <a:gd name="connsiteX3-41" fmla="*/ 2356125 w 3980738"/>
              <a:gd name="connsiteY3-42" fmla="*/ 815926 h 815927"/>
              <a:gd name="connsiteX4-43" fmla="*/ 2356124 w 3980738"/>
              <a:gd name="connsiteY4-44" fmla="*/ 815927 h 815927"/>
              <a:gd name="connsiteX5-45" fmla="*/ 733467 w 3980738"/>
              <a:gd name="connsiteY5-46" fmla="*/ 815927 h 815927"/>
              <a:gd name="connsiteX6-47" fmla="*/ 741402 w 3980738"/>
              <a:gd name="connsiteY6-48" fmla="*/ 1 h 815927"/>
              <a:gd name="connsiteX7-49" fmla="*/ 0 w 3980738"/>
              <a:gd name="connsiteY7-50" fmla="*/ 1 h 815927"/>
              <a:gd name="connsiteX0-51" fmla="*/ 7935 w 3247271"/>
              <a:gd name="connsiteY0-52" fmla="*/ 1 h 815927"/>
              <a:gd name="connsiteX1-53" fmla="*/ 3247271 w 3247271"/>
              <a:gd name="connsiteY1-54" fmla="*/ 0 h 815927"/>
              <a:gd name="connsiteX2-55" fmla="*/ 2825241 w 3247271"/>
              <a:gd name="connsiteY2-56" fmla="*/ 815926 h 815927"/>
              <a:gd name="connsiteX3-57" fmla="*/ 1622658 w 3247271"/>
              <a:gd name="connsiteY3-58" fmla="*/ 815926 h 815927"/>
              <a:gd name="connsiteX4-59" fmla="*/ 1622657 w 3247271"/>
              <a:gd name="connsiteY4-60" fmla="*/ 815927 h 815927"/>
              <a:gd name="connsiteX5-61" fmla="*/ 0 w 3247271"/>
              <a:gd name="connsiteY5-62" fmla="*/ 815927 h 815927"/>
              <a:gd name="connsiteX6-63" fmla="*/ 7935 w 3247271"/>
              <a:gd name="connsiteY6-64" fmla="*/ 1 h 815927"/>
              <a:gd name="connsiteX0-65" fmla="*/ 1872574 w 3247271"/>
              <a:gd name="connsiteY0-66" fmla="*/ 1 h 815927"/>
              <a:gd name="connsiteX1-67" fmla="*/ 3247271 w 3247271"/>
              <a:gd name="connsiteY1-68" fmla="*/ 0 h 815927"/>
              <a:gd name="connsiteX2-69" fmla="*/ 2825241 w 3247271"/>
              <a:gd name="connsiteY2-70" fmla="*/ 815926 h 815927"/>
              <a:gd name="connsiteX3-71" fmla="*/ 1622658 w 3247271"/>
              <a:gd name="connsiteY3-72" fmla="*/ 815926 h 815927"/>
              <a:gd name="connsiteX4-73" fmla="*/ 1622657 w 3247271"/>
              <a:gd name="connsiteY4-74" fmla="*/ 815927 h 815927"/>
              <a:gd name="connsiteX5-75" fmla="*/ 0 w 3247271"/>
              <a:gd name="connsiteY5-76" fmla="*/ 815927 h 815927"/>
              <a:gd name="connsiteX6-77" fmla="*/ 1872574 w 3247271"/>
              <a:gd name="connsiteY6-78" fmla="*/ 1 h 815927"/>
              <a:gd name="connsiteX0-79" fmla="*/ 249917 w 1624614"/>
              <a:gd name="connsiteY0-80" fmla="*/ 1 h 815927"/>
              <a:gd name="connsiteX1-81" fmla="*/ 1624614 w 1624614"/>
              <a:gd name="connsiteY1-82" fmla="*/ 0 h 815927"/>
              <a:gd name="connsiteX2-83" fmla="*/ 1202584 w 1624614"/>
              <a:gd name="connsiteY2-84" fmla="*/ 815926 h 815927"/>
              <a:gd name="connsiteX3-85" fmla="*/ 1 w 1624614"/>
              <a:gd name="connsiteY3-86" fmla="*/ 815926 h 815927"/>
              <a:gd name="connsiteX4-87" fmla="*/ 0 w 1624614"/>
              <a:gd name="connsiteY4-88" fmla="*/ 815927 h 815927"/>
              <a:gd name="connsiteX5-89" fmla="*/ 257852 w 1624614"/>
              <a:gd name="connsiteY5-90" fmla="*/ 806402 h 815927"/>
              <a:gd name="connsiteX6-91" fmla="*/ 249917 w 1624614"/>
              <a:gd name="connsiteY6-92" fmla="*/ 1 h 815927"/>
              <a:gd name="connsiteX0-93" fmla="*/ 249916 w 1624613"/>
              <a:gd name="connsiteY0-94" fmla="*/ 1 h 815926"/>
              <a:gd name="connsiteX1-95" fmla="*/ 1624613 w 1624613"/>
              <a:gd name="connsiteY1-96" fmla="*/ 0 h 815926"/>
              <a:gd name="connsiteX2-97" fmla="*/ 1202583 w 1624613"/>
              <a:gd name="connsiteY2-98" fmla="*/ 815926 h 815926"/>
              <a:gd name="connsiteX3-99" fmla="*/ 0 w 1624613"/>
              <a:gd name="connsiteY3-100" fmla="*/ 815926 h 815926"/>
              <a:gd name="connsiteX4-101" fmla="*/ 257851 w 1624613"/>
              <a:gd name="connsiteY4-102" fmla="*/ 806402 h 815926"/>
              <a:gd name="connsiteX5-103" fmla="*/ 249916 w 1624613"/>
              <a:gd name="connsiteY5-104" fmla="*/ 1 h 815926"/>
              <a:gd name="connsiteX0-105" fmla="*/ 0 w 1374697"/>
              <a:gd name="connsiteY0-106" fmla="*/ 1 h 815926"/>
              <a:gd name="connsiteX1-107" fmla="*/ 1374697 w 1374697"/>
              <a:gd name="connsiteY1-108" fmla="*/ 0 h 815926"/>
              <a:gd name="connsiteX2-109" fmla="*/ 952667 w 1374697"/>
              <a:gd name="connsiteY2-110" fmla="*/ 815926 h 815926"/>
              <a:gd name="connsiteX3-111" fmla="*/ 7935 w 1374697"/>
              <a:gd name="connsiteY3-112" fmla="*/ 806402 h 815926"/>
              <a:gd name="connsiteX4-113" fmla="*/ 0 w 1374697"/>
              <a:gd name="connsiteY4-114" fmla="*/ 1 h 815926"/>
              <a:gd name="connsiteX0-115" fmla="*/ 0 w 1374697"/>
              <a:gd name="connsiteY0-116" fmla="*/ 1 h 815926"/>
              <a:gd name="connsiteX1-117" fmla="*/ 1374697 w 1374697"/>
              <a:gd name="connsiteY1-118" fmla="*/ 0 h 815926"/>
              <a:gd name="connsiteX2-119" fmla="*/ 952667 w 1374697"/>
              <a:gd name="connsiteY2-120" fmla="*/ 815926 h 815926"/>
              <a:gd name="connsiteX3-121" fmla="*/ 5950 w 1374697"/>
              <a:gd name="connsiteY3-122" fmla="*/ 813546 h 815926"/>
              <a:gd name="connsiteX4-123" fmla="*/ 0 w 1374697"/>
              <a:gd name="connsiteY4-124" fmla="*/ 1 h 815926"/>
              <a:gd name="connsiteX0-125" fmla="*/ 0 w 1374697"/>
              <a:gd name="connsiteY0-126" fmla="*/ 1 h 815927"/>
              <a:gd name="connsiteX1-127" fmla="*/ 1374697 w 1374697"/>
              <a:gd name="connsiteY1-128" fmla="*/ 0 h 815927"/>
              <a:gd name="connsiteX2-129" fmla="*/ 952667 w 1374697"/>
              <a:gd name="connsiteY2-130" fmla="*/ 815926 h 815927"/>
              <a:gd name="connsiteX3-131" fmla="*/ 5950 w 1374697"/>
              <a:gd name="connsiteY3-132" fmla="*/ 815927 h 815927"/>
              <a:gd name="connsiteX4-133" fmla="*/ 0 w 1374697"/>
              <a:gd name="connsiteY4-134" fmla="*/ 1 h 8159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74697" h="815927">
                <a:moveTo>
                  <a:pt x="0" y="1"/>
                </a:moveTo>
                <a:lnTo>
                  <a:pt x="1374697" y="0"/>
                </a:lnTo>
                <a:lnTo>
                  <a:pt x="952667" y="815926"/>
                </a:lnTo>
                <a:lnTo>
                  <a:pt x="5950" y="815927"/>
                </a:lnTo>
                <a:cubicBezTo>
                  <a:pt x="3967" y="544745"/>
                  <a:pt x="1983" y="271183"/>
                  <a:pt x="0" y="1"/>
                </a:cubicBezTo>
                <a:close/>
              </a:path>
            </a:pathLst>
          </a:custGeom>
          <a:solidFill>
            <a:srgbClr val="0053A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2279857" cy="832664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264" y="9430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研究基础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2933700" y="768574"/>
            <a:ext cx="6134100" cy="6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1991" y="304800"/>
            <a:ext cx="79455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河道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8604" y="6290822"/>
            <a:ext cx="360438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相机</a:t>
            </a:r>
            <a:r>
              <a:rPr lang="zh-CN" altLang="en-US" dirty="0"/>
              <a:t>标定</a:t>
            </a:r>
            <a:endParaRPr lang="zh-CN" altLang="en-US" dirty="0"/>
          </a:p>
        </p:txBody>
      </p:sp>
      <p:pic>
        <p:nvPicPr>
          <p:cNvPr id="6" name="图片 5" descr="camera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544445"/>
            <a:ext cx="3417570" cy="3562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0665" y="4086225"/>
            <a:ext cx="1779270" cy="357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9575" y="4277360"/>
            <a:ext cx="2085340" cy="393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49220" y="5691505"/>
            <a:ext cx="1028700" cy="2476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22209" y="6290822"/>
            <a:ext cx="360438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tsdf-fusion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OTYzZWIxYmY1NThkYjFkYjY3MmJlMjc1Nzg5OTQxNj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28</Paragraphs>
  <Slides>2</Slides>
  <Notes>2</Notes>
  <HiddenSlides>0</HiddenSlides>
  <MMClips>5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等线</vt:lpstr>
      <vt:lpstr>Arial</vt:lpstr>
      <vt:lpstr>Times New Roman</vt:lpstr>
      <vt:lpstr>Calibri</vt:lpstr>
      <vt:lpstr>Arial Unicode MS</vt:lpstr>
      <vt:lpstr>Cambria Math</vt:lpstr>
      <vt:lpstr>MS Mincho</vt:lpstr>
      <vt:lpstr>AlienCaret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!</cp:lastModifiedBy>
  <cp:revision>526</cp:revision>
  <dcterms:created xsi:type="dcterms:W3CDTF">2022-04-13T08:16:00Z</dcterms:created>
  <dcterms:modified xsi:type="dcterms:W3CDTF">2023-08-18T07:37:29Z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D5AE115944C9434C840DF7EF9BD0DFFF_12</vt:lpwstr>
  </property>
  <property fmtid="{D5CDD505-2E9C-101B-9397-08002B2CF9AE}" pid="3" name="KSOProductBuildVer">
    <vt:lpwstr>2052-12.1.0.15120</vt:lpwstr>
  </property>
</Properties>
</file>