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812-6CA5-4D69-88B9-E644C827983D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1BDA1A-9E2E-4644-839E-2B9E8F03E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10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812-6CA5-4D69-88B9-E644C827983D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1BDA1A-9E2E-4644-839E-2B9E8F03E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79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812-6CA5-4D69-88B9-E644C827983D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1BDA1A-9E2E-4644-839E-2B9E8F03E66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86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812-6CA5-4D69-88B9-E644C827983D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1BDA1A-9E2E-4644-839E-2B9E8F03E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575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812-6CA5-4D69-88B9-E644C827983D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1BDA1A-9E2E-4644-839E-2B9E8F03E66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313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812-6CA5-4D69-88B9-E644C827983D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1BDA1A-9E2E-4644-839E-2B9E8F03E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531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812-6CA5-4D69-88B9-E644C827983D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DA1A-9E2E-4644-839E-2B9E8F03E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927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812-6CA5-4D69-88B9-E644C827983D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DA1A-9E2E-4644-839E-2B9E8F03E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15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812-6CA5-4D69-88B9-E644C827983D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DA1A-9E2E-4644-839E-2B9E8F03E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36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812-6CA5-4D69-88B9-E644C827983D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1BDA1A-9E2E-4644-839E-2B9E8F03E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53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812-6CA5-4D69-88B9-E644C827983D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1BDA1A-9E2E-4644-839E-2B9E8F03E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78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812-6CA5-4D69-88B9-E644C827983D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1BDA1A-9E2E-4644-839E-2B9E8F03E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812-6CA5-4D69-88B9-E644C827983D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DA1A-9E2E-4644-839E-2B9E8F03E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78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812-6CA5-4D69-88B9-E644C827983D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DA1A-9E2E-4644-839E-2B9E8F03E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74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812-6CA5-4D69-88B9-E644C827983D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DA1A-9E2E-4644-839E-2B9E8F03E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31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2812-6CA5-4D69-88B9-E644C827983D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1BDA1A-9E2E-4644-839E-2B9E8F03E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21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2812-6CA5-4D69-88B9-E644C827983D}" type="datetimeFigureOut">
              <a:rPr lang="en-IN" smtClean="0"/>
              <a:t>13-06-2018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1BDA1A-9E2E-4644-839E-2B9E8F03E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46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5F27-6ED0-439E-9F38-27BB77344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733928"/>
            <a:ext cx="8915399" cy="374182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Baskerville Old Face" panose="02020602080505020303" pitchFamily="18" charset="0"/>
              </a:rPr>
              <a:t>Name : -</a:t>
            </a:r>
            <a:br>
              <a:rPr lang="en-IN" sz="4400" b="1" dirty="0">
                <a:latin typeface="Baskerville Old Face" panose="02020602080505020303" pitchFamily="18" charset="0"/>
              </a:rPr>
            </a:br>
            <a:br>
              <a:rPr lang="en-IN" sz="4400" b="1" dirty="0">
                <a:latin typeface="Baskerville Old Face" panose="02020602080505020303" pitchFamily="18" charset="0"/>
              </a:rPr>
            </a:br>
            <a:r>
              <a:rPr lang="en-IN" sz="4400" b="1" dirty="0">
                <a:latin typeface="Baskerville Old Face" panose="02020602080505020303" pitchFamily="18" charset="0"/>
              </a:rPr>
              <a:t>Roll No : -</a:t>
            </a:r>
            <a:br>
              <a:rPr lang="en-IN" sz="4400" b="1" dirty="0">
                <a:latin typeface="Baskerville Old Face" panose="02020602080505020303" pitchFamily="18" charset="0"/>
              </a:rPr>
            </a:br>
            <a:br>
              <a:rPr lang="en-IN" sz="4400" b="1" dirty="0">
                <a:latin typeface="Baskerville Old Face" panose="02020602080505020303" pitchFamily="18" charset="0"/>
              </a:rPr>
            </a:br>
            <a:r>
              <a:rPr lang="en-IN" sz="4400" b="1" dirty="0">
                <a:latin typeface="Baskerville Old Face" panose="02020602080505020303" pitchFamily="18" charset="0"/>
              </a:rPr>
              <a:t>Topic : - Smart Drug Injector</a:t>
            </a:r>
          </a:p>
        </p:txBody>
      </p:sp>
    </p:spTree>
    <p:extLst>
      <p:ext uri="{BB962C8B-B14F-4D97-AF65-F5344CB8AC3E}">
        <p14:creationId xmlns:p14="http://schemas.microsoft.com/office/powerpoint/2010/main" val="160621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5C19-0365-4EBF-B40F-E11FD8D8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Algerian" panose="04020705040A02060702" pitchFamily="82" charset="0"/>
              </a:rPr>
              <a:t>Smart Drug Injector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7E1B-C999-49A7-A185-EC9BEB25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>
                <a:latin typeface="Baskerville Old Face" panose="02020602080505020303" pitchFamily="18" charset="0"/>
              </a:rPr>
              <a:t>When a  particular drug apply through the patient’s body.</a:t>
            </a:r>
          </a:p>
          <a:p>
            <a:pPr marL="0" indent="0">
              <a:buNone/>
            </a:pPr>
            <a:endParaRPr lang="en-IN" sz="2400" b="1" dirty="0">
              <a:latin typeface="Baskerville Old Face" panose="02020602080505020303" pitchFamily="18" charset="0"/>
            </a:endParaRPr>
          </a:p>
          <a:p>
            <a:r>
              <a:rPr lang="en-IN" sz="2400" b="1" dirty="0">
                <a:latin typeface="Baskerville Old Face" panose="02020602080505020303" pitchFamily="18" charset="0"/>
              </a:rPr>
              <a:t>Occasionally, Doctor apply drug into the bottle and then it delivered to the patient.</a:t>
            </a:r>
          </a:p>
          <a:p>
            <a:pPr marL="0" indent="0">
              <a:buNone/>
            </a:pPr>
            <a:r>
              <a:rPr lang="en-IN" sz="2400" b="1" dirty="0">
                <a:latin typeface="Baskerville Old Face" panose="02020602080505020303" pitchFamily="18" charset="0"/>
              </a:rPr>
              <a:t>The specific amount of drug applied to bottle by nurses.</a:t>
            </a:r>
          </a:p>
          <a:p>
            <a:pPr marL="0" indent="0">
              <a:buNone/>
            </a:pPr>
            <a:endParaRPr lang="en-IN" sz="2400" b="1" dirty="0">
              <a:latin typeface="Baskerville Old Face" panose="02020602080505020303" pitchFamily="18" charset="0"/>
            </a:endParaRPr>
          </a:p>
          <a:p>
            <a:r>
              <a:rPr lang="en-IN" sz="2400" b="1" dirty="0">
                <a:latin typeface="Baskerville Old Face" panose="02020602080505020303" pitchFamily="18" charset="0"/>
              </a:rPr>
              <a:t>This smart drug injector has applied to this drug automatically to bottle by set the times. This instrument automatically inject the drug  in given period of time.</a:t>
            </a:r>
          </a:p>
          <a:p>
            <a:pPr marL="0" indent="0">
              <a:buNone/>
            </a:pPr>
            <a:endParaRPr lang="en-IN" sz="2000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62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48C3C15-3D96-4E2A-A2FA-342C42580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47" y="1666774"/>
            <a:ext cx="4956253" cy="355859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12A76F-1D8E-431C-913C-81DF225D1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137" y="1683844"/>
            <a:ext cx="2711116" cy="35244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F09A1D9-BDCD-42B6-95CE-925080A3DAB5}"/>
              </a:ext>
            </a:extLst>
          </p:cNvPr>
          <p:cNvSpPr/>
          <p:nvPr/>
        </p:nvSpPr>
        <p:spPr>
          <a:xfrm>
            <a:off x="1575417" y="677595"/>
            <a:ext cx="9041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Baskerville Old Face" panose="02020602080505020303" pitchFamily="18" charset="0"/>
              </a:rPr>
              <a:t>Here are some images of Smart drug injector.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41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E501F-619C-4679-B0EF-A00F3128B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45394"/>
            <a:ext cx="8915400" cy="3777622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Baskerville Old Face" panose="02020602080505020303" pitchFamily="18" charset="0"/>
              </a:rPr>
              <a:t>Sometimes that is not possible to provide drug accurate time. To avoid this type of issues smart drug injector in modern hospitals.</a:t>
            </a:r>
          </a:p>
          <a:p>
            <a:endParaRPr lang="en-IN" sz="2800" b="1" dirty="0">
              <a:latin typeface="Baskerville Old Face" panose="02020602080505020303" pitchFamily="18" charset="0"/>
            </a:endParaRPr>
          </a:p>
          <a:p>
            <a:endParaRPr lang="en-IN" sz="2800" b="1" dirty="0">
              <a:latin typeface="Baskerville Old Face" panose="020206020805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40D93A-29D5-4669-851A-98D51231C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130653"/>
            <a:ext cx="6858000" cy="366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6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7FE0-C177-472E-A157-1F942E6F1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Baskerville Old Face" panose="02020602080505020303" pitchFamily="18" charset="0"/>
              </a:rPr>
              <a:t>Smart drug injector consists different types of instruments namely Buzzer, LED, Power Supply, Arduino UNO, Motor etc.</a:t>
            </a:r>
          </a:p>
          <a:p>
            <a:endParaRPr lang="en-IN" sz="2400" b="1" dirty="0">
              <a:latin typeface="Baskerville Old Face" panose="02020602080505020303" pitchFamily="18" charset="0"/>
            </a:endParaRPr>
          </a:p>
          <a:p>
            <a:r>
              <a:rPr lang="en-IN" sz="2400" b="1" dirty="0">
                <a:latin typeface="Baskerville Old Face" panose="02020602080505020303" pitchFamily="18" charset="0"/>
              </a:rPr>
              <a:t>The working of this device is based on programme. </a:t>
            </a:r>
          </a:p>
          <a:p>
            <a:endParaRPr lang="en-IN" sz="2400" b="1" dirty="0">
              <a:latin typeface="Baskerville Old Face" panose="02020602080505020303" pitchFamily="18" charset="0"/>
            </a:endParaRPr>
          </a:p>
          <a:p>
            <a:r>
              <a:rPr lang="en-IN" sz="2400" b="1" dirty="0">
                <a:latin typeface="Baskerville Old Face" panose="02020602080505020303" pitchFamily="18" charset="0"/>
              </a:rPr>
              <a:t>When the amount of drug is gradually decreases, this device provide needed amount of drug in sufficient way.</a:t>
            </a:r>
          </a:p>
        </p:txBody>
      </p:sp>
    </p:spTree>
    <p:extLst>
      <p:ext uri="{BB962C8B-B14F-4D97-AF65-F5344CB8AC3E}">
        <p14:creationId xmlns:p14="http://schemas.microsoft.com/office/powerpoint/2010/main" val="310321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EB61-2736-426E-8889-A3B04A03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latin typeface="Baskerville Old Face" panose="02020602080505020303" pitchFamily="18" charset="0"/>
              </a:rPr>
              <a:t>On the top of that, when the bottle is empty this device make a sound which provides by buzzer. Thus, the nurses came to know that the patient need to next  drug dose. </a:t>
            </a:r>
          </a:p>
          <a:p>
            <a:endParaRPr lang="en-IN" sz="2400" b="1" dirty="0">
              <a:latin typeface="Baskerville Old Face" panose="02020602080505020303" pitchFamily="18" charset="0"/>
            </a:endParaRPr>
          </a:p>
          <a:p>
            <a:r>
              <a:rPr lang="en-IN" sz="2400" b="1" dirty="0">
                <a:latin typeface="Baskerville Old Face" panose="02020602080505020303" pitchFamily="18" charset="0"/>
              </a:rPr>
              <a:t>In the nutshell, this device helps to the inject drug in a smart way. There-by the device is known as Smart Drug Injector.</a:t>
            </a:r>
          </a:p>
          <a:p>
            <a:endParaRPr lang="en-IN" sz="2400" b="1" dirty="0">
              <a:latin typeface="Baskerville Old Face" panose="02020602080505020303" pitchFamily="18" charset="0"/>
            </a:endParaRPr>
          </a:p>
          <a:p>
            <a:r>
              <a:rPr lang="en-IN" sz="2400" b="1" dirty="0">
                <a:latin typeface="Baskerville Old Face" panose="02020602080505020303" pitchFamily="18" charset="0"/>
              </a:rPr>
              <a:t>For Example, When the glucose delivered to patient by bottle this device automatically inject drug after 10 – 15 minutes as per needed. </a:t>
            </a:r>
          </a:p>
        </p:txBody>
      </p:sp>
    </p:spTree>
    <p:extLst>
      <p:ext uri="{BB962C8B-B14F-4D97-AF65-F5344CB8AC3E}">
        <p14:creationId xmlns:p14="http://schemas.microsoft.com/office/powerpoint/2010/main" val="375392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09F7-0C3A-4E7A-B0CA-5361C86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/>
          <a:lstStyle/>
          <a:p>
            <a:pPr algn="ctr"/>
            <a:r>
              <a:rPr lang="en-IN" sz="4400" b="1" dirty="0">
                <a:latin typeface="Algerian" panose="04020705040A02060702" pitchFamily="82" charset="0"/>
              </a:rPr>
              <a:t>Thank You.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9503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38</TotalTime>
  <Words>248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Baskerville Old Face</vt:lpstr>
      <vt:lpstr>Century Gothic</vt:lpstr>
      <vt:lpstr>Wingdings 3</vt:lpstr>
      <vt:lpstr>Wisp</vt:lpstr>
      <vt:lpstr>Name : -  Roll No : -  Topic : - Smart Drug Injector</vt:lpstr>
      <vt:lpstr>Smart Drug Injector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: - Roll No : -</dc:title>
  <dc:creator>Kishan Panchal</dc:creator>
  <cp:lastModifiedBy>Kishan Panchal</cp:lastModifiedBy>
  <cp:revision>5</cp:revision>
  <dcterms:created xsi:type="dcterms:W3CDTF">2018-06-13T16:06:51Z</dcterms:created>
  <dcterms:modified xsi:type="dcterms:W3CDTF">2018-06-13T16:45:49Z</dcterms:modified>
</cp:coreProperties>
</file>