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56" r:id="rId2"/>
    <p:sldId id="257" r:id="rId3"/>
    <p:sldId id="258" r:id="rId4"/>
  </p:sldIdLst>
  <p:sldSz cx="32918400" cy="21945600"/>
  <p:notesSz cx="6858000" cy="9144000"/>
  <p:embeddedFontLst>
    <p:embeddedFont>
      <p:font typeface="Amatic SC" pitchFamily="2" charset="-79"/>
      <p:regular r:id="rId6"/>
      <p:bold r:id="rId7"/>
    </p:embeddedFont>
    <p:embeddedFont>
      <p:font typeface="Calibri" panose="020F0502020204030204" pitchFamily="34" charset="0"/>
      <p:regular r:id="rId8"/>
      <p:bold r:id="rId9"/>
      <p:italic r:id="rId10"/>
      <p:boldItalic r:id="rId11"/>
    </p:embeddedFont>
    <p:embeddedFont>
      <p:font typeface="Cambria" panose="02040503050406030204" pitchFamily="18" charset="0"/>
      <p:regular r:id="rId12"/>
      <p:bold r:id="rId13"/>
      <p:italic r:id="rId14"/>
      <p:boldItalic r:id="rId15"/>
    </p:embeddedFont>
    <p:embeddedFont>
      <p:font typeface="Caveat" pitchFamily="2" charset="0"/>
      <p:regular r:id="rId16"/>
      <p:bold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as5qRBTMRlZkh2uXz5+S8hyw3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7D1F27-26EE-4235-9330-7143424D94D8}">
  <a:tblStyle styleId="{0F7D1F27-26EE-4235-9330-7143424D94D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4E8E8"/>
          </a:solidFill>
        </a:fill>
      </a:tcStyle>
    </a:wholeTbl>
    <a:band1H>
      <a:tcTxStyle/>
      <a:tcStyle>
        <a:tcBdr/>
        <a:fill>
          <a:solidFill>
            <a:srgbClr val="E8CFCF"/>
          </a:solidFill>
        </a:fill>
      </a:tcStyle>
    </a:band1H>
    <a:band2H>
      <a:tcTxStyle/>
      <a:tcStyle>
        <a:tcBdr/>
      </a:tcStyle>
    </a:band2H>
    <a:band1V>
      <a:tcTxStyle/>
      <a:tcStyle>
        <a:tcBdr/>
        <a:fill>
          <a:solidFill>
            <a:srgbClr val="E8CFCF"/>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3"/>
  </p:normalViewPr>
  <p:slideViewPr>
    <p:cSldViewPr snapToGrid="0">
      <p:cViewPr varScale="1">
        <p:scale>
          <a:sx n="26" d="100"/>
          <a:sy n="26" d="100"/>
        </p:scale>
        <p:origin x="1712" y="296"/>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6.fntdata"/><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viewProps" Target="viewProps.xml"/><Relationship Id="rId5" Type="http://schemas.openxmlformats.org/officeDocument/2006/relationships/notesMaster" Target="notesMasters/notesMaster1.xml"/><Relationship Id="rId15" Type="http://schemas.openxmlformats.org/officeDocument/2006/relationships/font" Target="fonts/font10.fntdata"/><Relationship Id="rId23" Type="http://schemas.openxmlformats.org/officeDocument/2006/relationships/presProps" Target="presProps.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776a4180f_1_4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776a4180f_1_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2776a4180f_1_4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776a4180f_1_5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2776a4180f_1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12776a4180f_1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2468880" y="6817362"/>
            <a:ext cx="27980700" cy="4704000"/>
          </a:xfrm>
          <a:prstGeom prst="rect">
            <a:avLst/>
          </a:prstGeom>
          <a:noFill/>
          <a:ln>
            <a:noFill/>
          </a:ln>
        </p:spPr>
        <p:txBody>
          <a:bodyPr spcFirstLastPara="1" wrap="square" lIns="313500" tIns="156750" rIns="313500" bIns="15675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4937760" y="12435840"/>
            <a:ext cx="23043000" cy="5608200"/>
          </a:xfrm>
          <a:prstGeom prst="rect">
            <a:avLst/>
          </a:prstGeom>
          <a:noFill/>
          <a:ln>
            <a:noFill/>
          </a:ln>
        </p:spPr>
        <p:txBody>
          <a:bodyPr spcFirstLastPara="1" wrap="square" lIns="313500" tIns="156750" rIns="313500" bIns="156750" anchor="t" anchorCtr="0">
            <a:normAutofit/>
          </a:bodyPr>
          <a:lstStyle>
            <a:lvl1pPr lvl="0" algn="ctr" rtl="0">
              <a:spcBef>
                <a:spcPts val="2200"/>
              </a:spcBef>
              <a:spcAft>
                <a:spcPts val="0"/>
              </a:spcAft>
              <a:buClr>
                <a:srgbClr val="888888"/>
              </a:buClr>
              <a:buSzPts val="11000"/>
              <a:buNone/>
              <a:defRPr>
                <a:solidFill>
                  <a:srgbClr val="888888"/>
                </a:solidFill>
              </a:defRPr>
            </a:lvl1pPr>
            <a:lvl2pPr lvl="1" algn="ctr" rtl="0">
              <a:spcBef>
                <a:spcPts val="1920"/>
              </a:spcBef>
              <a:spcAft>
                <a:spcPts val="0"/>
              </a:spcAft>
              <a:buClr>
                <a:srgbClr val="888888"/>
              </a:buClr>
              <a:buSzPts val="9600"/>
              <a:buNone/>
              <a:defRPr>
                <a:solidFill>
                  <a:srgbClr val="888888"/>
                </a:solidFill>
              </a:defRPr>
            </a:lvl2pPr>
            <a:lvl3pPr lvl="2" algn="ctr" rtl="0">
              <a:spcBef>
                <a:spcPts val="1640"/>
              </a:spcBef>
              <a:spcAft>
                <a:spcPts val="0"/>
              </a:spcAft>
              <a:buClr>
                <a:srgbClr val="888888"/>
              </a:buClr>
              <a:buSzPts val="8200"/>
              <a:buNone/>
              <a:defRPr>
                <a:solidFill>
                  <a:srgbClr val="888888"/>
                </a:solidFill>
              </a:defRPr>
            </a:lvl3pPr>
            <a:lvl4pPr lvl="3" algn="ctr" rtl="0">
              <a:spcBef>
                <a:spcPts val="1380"/>
              </a:spcBef>
              <a:spcAft>
                <a:spcPts val="0"/>
              </a:spcAft>
              <a:buClr>
                <a:srgbClr val="888888"/>
              </a:buClr>
              <a:buSzPts val="6900"/>
              <a:buNone/>
              <a:defRPr>
                <a:solidFill>
                  <a:srgbClr val="888888"/>
                </a:solidFill>
              </a:defRPr>
            </a:lvl4pPr>
            <a:lvl5pPr lvl="4" algn="ctr" rtl="0">
              <a:spcBef>
                <a:spcPts val="1380"/>
              </a:spcBef>
              <a:spcAft>
                <a:spcPts val="0"/>
              </a:spcAft>
              <a:buClr>
                <a:srgbClr val="888888"/>
              </a:buClr>
              <a:buSzPts val="6900"/>
              <a:buNone/>
              <a:defRPr>
                <a:solidFill>
                  <a:srgbClr val="888888"/>
                </a:solidFill>
              </a:defRPr>
            </a:lvl5pPr>
            <a:lvl6pPr lvl="5" algn="ctr" rtl="0">
              <a:spcBef>
                <a:spcPts val="1380"/>
              </a:spcBef>
              <a:spcAft>
                <a:spcPts val="0"/>
              </a:spcAft>
              <a:buClr>
                <a:srgbClr val="888888"/>
              </a:buClr>
              <a:buSzPts val="6900"/>
              <a:buNone/>
              <a:defRPr>
                <a:solidFill>
                  <a:srgbClr val="888888"/>
                </a:solidFill>
              </a:defRPr>
            </a:lvl6pPr>
            <a:lvl7pPr lvl="6" algn="ctr" rtl="0">
              <a:spcBef>
                <a:spcPts val="1380"/>
              </a:spcBef>
              <a:spcAft>
                <a:spcPts val="0"/>
              </a:spcAft>
              <a:buClr>
                <a:srgbClr val="888888"/>
              </a:buClr>
              <a:buSzPts val="6900"/>
              <a:buNone/>
              <a:defRPr>
                <a:solidFill>
                  <a:srgbClr val="888888"/>
                </a:solidFill>
              </a:defRPr>
            </a:lvl7pPr>
            <a:lvl8pPr lvl="7" algn="ctr" rtl="0">
              <a:spcBef>
                <a:spcPts val="1380"/>
              </a:spcBef>
              <a:spcAft>
                <a:spcPts val="0"/>
              </a:spcAft>
              <a:buClr>
                <a:srgbClr val="888888"/>
              </a:buClr>
              <a:buSzPts val="6900"/>
              <a:buNone/>
              <a:defRPr>
                <a:solidFill>
                  <a:srgbClr val="888888"/>
                </a:solidFill>
              </a:defRPr>
            </a:lvl8pPr>
            <a:lvl9pPr lvl="8" algn="ctr" rtl="0">
              <a:spcBef>
                <a:spcPts val="1380"/>
              </a:spcBef>
              <a:spcAft>
                <a:spcPts val="0"/>
              </a:spcAft>
              <a:buClr>
                <a:srgbClr val="888888"/>
              </a:buClr>
              <a:buSzPts val="6900"/>
              <a:buNone/>
              <a:defRPr>
                <a:solidFill>
                  <a:srgbClr val="888888"/>
                </a:solidFill>
              </a:defRPr>
            </a:lvl9pPr>
          </a:lstStyle>
          <a:p>
            <a:endParaRPr/>
          </a:p>
        </p:txBody>
      </p:sp>
      <p:sp>
        <p:nvSpPr>
          <p:cNvPr id="18" name="Google Shape;18;p3"/>
          <p:cNvSpPr txBox="1">
            <a:spLocks noGrp="1"/>
          </p:cNvSpPr>
          <p:nvPr>
            <p:ph type="dt" idx="10"/>
          </p:nvPr>
        </p:nvSpPr>
        <p:spPr>
          <a:xfrm>
            <a:off x="1645920" y="20340322"/>
            <a:ext cx="7680900" cy="1168500"/>
          </a:xfrm>
          <a:prstGeom prst="rect">
            <a:avLst/>
          </a:prstGeom>
          <a:noFill/>
          <a:ln>
            <a:noFill/>
          </a:ln>
        </p:spPr>
        <p:txBody>
          <a:bodyPr spcFirstLastPara="1" wrap="square" lIns="313500" tIns="156750" rIns="313500" bIns="1567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1247120" y="20340322"/>
            <a:ext cx="10424100" cy="1168500"/>
          </a:xfrm>
          <a:prstGeom prst="rect">
            <a:avLst/>
          </a:prstGeom>
          <a:noFill/>
          <a:ln>
            <a:noFill/>
          </a:ln>
        </p:spPr>
        <p:txBody>
          <a:bodyPr spcFirstLastPara="1" wrap="square" lIns="313500" tIns="156750" rIns="313500" bIns="1567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23591520" y="20340322"/>
            <a:ext cx="7680900" cy="1168500"/>
          </a:xfrm>
          <a:prstGeom prst="rect">
            <a:avLst/>
          </a:prstGeom>
          <a:noFill/>
          <a:ln>
            <a:noFill/>
          </a:ln>
        </p:spPr>
        <p:txBody>
          <a:bodyPr spcFirstLastPara="1" wrap="square" lIns="313500" tIns="156750" rIns="313500" bIns="1567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645920" y="878842"/>
            <a:ext cx="29626500" cy="3657600"/>
          </a:xfrm>
          <a:prstGeom prst="rect">
            <a:avLst/>
          </a:prstGeom>
          <a:noFill/>
          <a:ln>
            <a:noFill/>
          </a:ln>
        </p:spPr>
        <p:txBody>
          <a:bodyPr spcFirstLastPara="1" wrap="square" lIns="313500" tIns="156750" rIns="313500" bIns="15675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9217680" y="-2451059"/>
            <a:ext cx="14483100" cy="29626500"/>
          </a:xfrm>
          <a:prstGeom prst="rect">
            <a:avLst/>
          </a:prstGeom>
          <a:noFill/>
          <a:ln>
            <a:noFill/>
          </a:ln>
        </p:spPr>
        <p:txBody>
          <a:bodyPr spcFirstLastPara="1" wrap="square" lIns="313500" tIns="156750" rIns="313500" bIns="15675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645920" y="20340322"/>
            <a:ext cx="7680900" cy="1168500"/>
          </a:xfrm>
          <a:prstGeom prst="rect">
            <a:avLst/>
          </a:prstGeom>
          <a:noFill/>
          <a:ln>
            <a:noFill/>
          </a:ln>
        </p:spPr>
        <p:txBody>
          <a:bodyPr spcFirstLastPara="1" wrap="square" lIns="313500" tIns="156750" rIns="313500" bIns="1567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1247120" y="20340322"/>
            <a:ext cx="10424100" cy="1168500"/>
          </a:xfrm>
          <a:prstGeom prst="rect">
            <a:avLst/>
          </a:prstGeom>
          <a:noFill/>
          <a:ln>
            <a:noFill/>
          </a:ln>
        </p:spPr>
        <p:txBody>
          <a:bodyPr spcFirstLastPara="1" wrap="square" lIns="313500" tIns="156750" rIns="313500" bIns="1567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3591520" y="20340322"/>
            <a:ext cx="7680900" cy="1168500"/>
          </a:xfrm>
          <a:prstGeom prst="rect">
            <a:avLst/>
          </a:prstGeom>
          <a:noFill/>
          <a:ln>
            <a:noFill/>
          </a:ln>
        </p:spPr>
        <p:txBody>
          <a:bodyPr spcFirstLastPara="1" wrap="square" lIns="313500" tIns="156750" rIns="313500" bIns="1567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69290237" y="19443471"/>
            <a:ext cx="59918700" cy="26660400"/>
          </a:xfrm>
          <a:prstGeom prst="rect">
            <a:avLst/>
          </a:prstGeom>
          <a:noFill/>
          <a:ln>
            <a:noFill/>
          </a:ln>
        </p:spPr>
        <p:txBody>
          <a:bodyPr spcFirstLastPara="1" wrap="square" lIns="313500" tIns="156750" rIns="313500" bIns="15675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5689222" y="-6948429"/>
            <a:ext cx="59918700" cy="79444200"/>
          </a:xfrm>
          <a:prstGeom prst="rect">
            <a:avLst/>
          </a:prstGeom>
          <a:noFill/>
          <a:ln>
            <a:noFill/>
          </a:ln>
        </p:spPr>
        <p:txBody>
          <a:bodyPr spcFirstLastPara="1" wrap="square" lIns="313500" tIns="156750" rIns="313500" bIns="15675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645920" y="20340322"/>
            <a:ext cx="7680900" cy="1168500"/>
          </a:xfrm>
          <a:prstGeom prst="rect">
            <a:avLst/>
          </a:prstGeom>
          <a:noFill/>
          <a:ln>
            <a:noFill/>
          </a:ln>
        </p:spPr>
        <p:txBody>
          <a:bodyPr spcFirstLastPara="1" wrap="square" lIns="313500" tIns="156750" rIns="313500" bIns="1567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1247120" y="20340322"/>
            <a:ext cx="10424100" cy="1168500"/>
          </a:xfrm>
          <a:prstGeom prst="rect">
            <a:avLst/>
          </a:prstGeom>
          <a:noFill/>
          <a:ln>
            <a:noFill/>
          </a:ln>
        </p:spPr>
        <p:txBody>
          <a:bodyPr spcFirstLastPara="1" wrap="square" lIns="313500" tIns="156750" rIns="313500" bIns="1567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3591520" y="20340322"/>
            <a:ext cx="7680900" cy="1168500"/>
          </a:xfrm>
          <a:prstGeom prst="rect">
            <a:avLst/>
          </a:prstGeom>
          <a:noFill/>
          <a:ln>
            <a:noFill/>
          </a:ln>
        </p:spPr>
        <p:txBody>
          <a:bodyPr spcFirstLastPara="1" wrap="square" lIns="313500" tIns="156750" rIns="313500" bIns="1567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645920" y="878842"/>
            <a:ext cx="29626500" cy="3657600"/>
          </a:xfrm>
          <a:prstGeom prst="rect">
            <a:avLst/>
          </a:prstGeom>
          <a:noFill/>
          <a:ln>
            <a:noFill/>
          </a:ln>
        </p:spPr>
        <p:txBody>
          <a:bodyPr spcFirstLastPara="1" wrap="square" lIns="313500" tIns="156750" rIns="313500" bIns="15675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1645920" y="5120641"/>
            <a:ext cx="29626500" cy="14483100"/>
          </a:xfrm>
          <a:prstGeom prst="rect">
            <a:avLst/>
          </a:prstGeom>
          <a:noFill/>
          <a:ln>
            <a:noFill/>
          </a:ln>
        </p:spPr>
        <p:txBody>
          <a:bodyPr spcFirstLastPara="1" wrap="square" lIns="313500" tIns="156750" rIns="313500" bIns="15675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1645920" y="20340322"/>
            <a:ext cx="7680900" cy="1168500"/>
          </a:xfrm>
          <a:prstGeom prst="rect">
            <a:avLst/>
          </a:prstGeom>
          <a:noFill/>
          <a:ln>
            <a:noFill/>
          </a:ln>
        </p:spPr>
        <p:txBody>
          <a:bodyPr spcFirstLastPara="1" wrap="square" lIns="313500" tIns="156750" rIns="313500" bIns="1567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1247120" y="20340322"/>
            <a:ext cx="10424100" cy="1168500"/>
          </a:xfrm>
          <a:prstGeom prst="rect">
            <a:avLst/>
          </a:prstGeom>
          <a:noFill/>
          <a:ln>
            <a:noFill/>
          </a:ln>
        </p:spPr>
        <p:txBody>
          <a:bodyPr spcFirstLastPara="1" wrap="square" lIns="313500" tIns="156750" rIns="313500" bIns="1567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23591520" y="20340322"/>
            <a:ext cx="7680900" cy="1168500"/>
          </a:xfrm>
          <a:prstGeom prst="rect">
            <a:avLst/>
          </a:prstGeom>
          <a:noFill/>
          <a:ln>
            <a:noFill/>
          </a:ln>
        </p:spPr>
        <p:txBody>
          <a:bodyPr spcFirstLastPara="1" wrap="square" lIns="313500" tIns="156750" rIns="313500" bIns="1567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600327" y="14102082"/>
            <a:ext cx="27980700" cy="4358700"/>
          </a:xfrm>
          <a:prstGeom prst="rect">
            <a:avLst/>
          </a:prstGeom>
          <a:noFill/>
          <a:ln>
            <a:noFill/>
          </a:ln>
        </p:spPr>
        <p:txBody>
          <a:bodyPr spcFirstLastPara="1" wrap="square" lIns="313500" tIns="156750" rIns="313500" bIns="156750" anchor="t" anchorCtr="0">
            <a:normAutofit/>
          </a:bodyPr>
          <a:lstStyle>
            <a:lvl1pPr lvl="0" algn="l" rtl="0">
              <a:spcBef>
                <a:spcPts val="0"/>
              </a:spcBef>
              <a:spcAft>
                <a:spcPts val="0"/>
              </a:spcAft>
              <a:buClr>
                <a:schemeClr val="dk1"/>
              </a:buClr>
              <a:buSzPts val="13700"/>
              <a:buFont typeface="Cambria"/>
              <a:buNone/>
              <a:defRPr sz="137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600327" y="9301483"/>
            <a:ext cx="27980700" cy="4800600"/>
          </a:xfrm>
          <a:prstGeom prst="rect">
            <a:avLst/>
          </a:prstGeom>
          <a:noFill/>
          <a:ln>
            <a:noFill/>
          </a:ln>
        </p:spPr>
        <p:txBody>
          <a:bodyPr spcFirstLastPara="1" wrap="square" lIns="313500" tIns="156750" rIns="313500" bIns="156750" anchor="b" anchorCtr="0">
            <a:normAutofit/>
          </a:bodyPr>
          <a:lstStyle>
            <a:lvl1pPr marL="457200" lvl="0" indent="-228600" algn="l" rtl="0">
              <a:spcBef>
                <a:spcPts val="1380"/>
              </a:spcBef>
              <a:spcAft>
                <a:spcPts val="0"/>
              </a:spcAft>
              <a:buClr>
                <a:srgbClr val="888888"/>
              </a:buClr>
              <a:buSzPts val="6900"/>
              <a:buNone/>
              <a:defRPr sz="6900">
                <a:solidFill>
                  <a:srgbClr val="888888"/>
                </a:solidFill>
              </a:defRPr>
            </a:lvl1pPr>
            <a:lvl2pPr marL="914400" lvl="1" indent="-228600" algn="l" rtl="0">
              <a:spcBef>
                <a:spcPts val="1240"/>
              </a:spcBef>
              <a:spcAft>
                <a:spcPts val="0"/>
              </a:spcAft>
              <a:buClr>
                <a:srgbClr val="888888"/>
              </a:buClr>
              <a:buSzPts val="6200"/>
              <a:buNone/>
              <a:defRPr sz="6200">
                <a:solidFill>
                  <a:srgbClr val="888888"/>
                </a:solidFill>
              </a:defRPr>
            </a:lvl2pPr>
            <a:lvl3pPr marL="1371600" lvl="2" indent="-228600" algn="l" rtl="0">
              <a:spcBef>
                <a:spcPts val="1100"/>
              </a:spcBef>
              <a:spcAft>
                <a:spcPts val="0"/>
              </a:spcAft>
              <a:buClr>
                <a:srgbClr val="888888"/>
              </a:buClr>
              <a:buSzPts val="5500"/>
              <a:buNone/>
              <a:defRPr sz="5500">
                <a:solidFill>
                  <a:srgbClr val="888888"/>
                </a:solidFill>
              </a:defRPr>
            </a:lvl3pPr>
            <a:lvl4pPr marL="1828800" lvl="3" indent="-228600" algn="l" rtl="0">
              <a:spcBef>
                <a:spcPts val="960"/>
              </a:spcBef>
              <a:spcAft>
                <a:spcPts val="0"/>
              </a:spcAft>
              <a:buClr>
                <a:srgbClr val="888888"/>
              </a:buClr>
              <a:buSzPts val="4800"/>
              <a:buNone/>
              <a:defRPr sz="4800">
                <a:solidFill>
                  <a:srgbClr val="888888"/>
                </a:solidFill>
              </a:defRPr>
            </a:lvl4pPr>
            <a:lvl5pPr marL="2286000" lvl="4" indent="-228600" algn="l" rtl="0">
              <a:spcBef>
                <a:spcPts val="960"/>
              </a:spcBef>
              <a:spcAft>
                <a:spcPts val="0"/>
              </a:spcAft>
              <a:buClr>
                <a:srgbClr val="888888"/>
              </a:buClr>
              <a:buSzPts val="4800"/>
              <a:buNone/>
              <a:defRPr sz="4800">
                <a:solidFill>
                  <a:srgbClr val="888888"/>
                </a:solidFill>
              </a:defRPr>
            </a:lvl5pPr>
            <a:lvl6pPr marL="2743200" lvl="5" indent="-228600" algn="l" rtl="0">
              <a:spcBef>
                <a:spcPts val="960"/>
              </a:spcBef>
              <a:spcAft>
                <a:spcPts val="0"/>
              </a:spcAft>
              <a:buClr>
                <a:srgbClr val="888888"/>
              </a:buClr>
              <a:buSzPts val="4800"/>
              <a:buNone/>
              <a:defRPr sz="4800">
                <a:solidFill>
                  <a:srgbClr val="888888"/>
                </a:solidFill>
              </a:defRPr>
            </a:lvl6pPr>
            <a:lvl7pPr marL="3200400" lvl="6" indent="-228600" algn="l" rtl="0">
              <a:spcBef>
                <a:spcPts val="960"/>
              </a:spcBef>
              <a:spcAft>
                <a:spcPts val="0"/>
              </a:spcAft>
              <a:buClr>
                <a:srgbClr val="888888"/>
              </a:buClr>
              <a:buSzPts val="4800"/>
              <a:buNone/>
              <a:defRPr sz="4800">
                <a:solidFill>
                  <a:srgbClr val="888888"/>
                </a:solidFill>
              </a:defRPr>
            </a:lvl7pPr>
            <a:lvl8pPr marL="3657600" lvl="7" indent="-228600" algn="l" rtl="0">
              <a:spcBef>
                <a:spcPts val="960"/>
              </a:spcBef>
              <a:spcAft>
                <a:spcPts val="0"/>
              </a:spcAft>
              <a:buClr>
                <a:srgbClr val="888888"/>
              </a:buClr>
              <a:buSzPts val="4800"/>
              <a:buNone/>
              <a:defRPr sz="4800">
                <a:solidFill>
                  <a:srgbClr val="888888"/>
                </a:solidFill>
              </a:defRPr>
            </a:lvl8pPr>
            <a:lvl9pPr marL="4114800" lvl="8" indent="-228600" algn="l" rtl="0">
              <a:spcBef>
                <a:spcPts val="960"/>
              </a:spcBef>
              <a:spcAft>
                <a:spcPts val="0"/>
              </a:spcAft>
              <a:buClr>
                <a:srgbClr val="888888"/>
              </a:buClr>
              <a:buSzPts val="4800"/>
              <a:buNone/>
              <a:defRPr sz="4800">
                <a:solidFill>
                  <a:srgbClr val="888888"/>
                </a:solidFill>
              </a:defRPr>
            </a:lvl9pPr>
          </a:lstStyle>
          <a:p>
            <a:endParaRPr/>
          </a:p>
        </p:txBody>
      </p:sp>
      <p:sp>
        <p:nvSpPr>
          <p:cNvPr id="30" name="Google Shape;30;p5"/>
          <p:cNvSpPr txBox="1">
            <a:spLocks noGrp="1"/>
          </p:cNvSpPr>
          <p:nvPr>
            <p:ph type="dt" idx="10"/>
          </p:nvPr>
        </p:nvSpPr>
        <p:spPr>
          <a:xfrm>
            <a:off x="1645920" y="20340322"/>
            <a:ext cx="7680900" cy="1168500"/>
          </a:xfrm>
          <a:prstGeom prst="rect">
            <a:avLst/>
          </a:prstGeom>
          <a:noFill/>
          <a:ln>
            <a:noFill/>
          </a:ln>
        </p:spPr>
        <p:txBody>
          <a:bodyPr spcFirstLastPara="1" wrap="square" lIns="313500" tIns="156750" rIns="313500" bIns="1567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1247120" y="20340322"/>
            <a:ext cx="10424100" cy="1168500"/>
          </a:xfrm>
          <a:prstGeom prst="rect">
            <a:avLst/>
          </a:prstGeom>
          <a:noFill/>
          <a:ln>
            <a:noFill/>
          </a:ln>
        </p:spPr>
        <p:txBody>
          <a:bodyPr spcFirstLastPara="1" wrap="square" lIns="313500" tIns="156750" rIns="313500" bIns="1567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23591520" y="20340322"/>
            <a:ext cx="7680900" cy="1168500"/>
          </a:xfrm>
          <a:prstGeom prst="rect">
            <a:avLst/>
          </a:prstGeom>
          <a:noFill/>
          <a:ln>
            <a:noFill/>
          </a:ln>
        </p:spPr>
        <p:txBody>
          <a:bodyPr spcFirstLastPara="1" wrap="square" lIns="313500" tIns="156750" rIns="313500" bIns="1567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645920" y="878842"/>
            <a:ext cx="29626500" cy="3657600"/>
          </a:xfrm>
          <a:prstGeom prst="rect">
            <a:avLst/>
          </a:prstGeom>
          <a:noFill/>
          <a:ln>
            <a:noFill/>
          </a:ln>
        </p:spPr>
        <p:txBody>
          <a:bodyPr spcFirstLastPara="1" wrap="square" lIns="313500" tIns="156750" rIns="313500" bIns="15675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5926457" y="16388081"/>
            <a:ext cx="53052300" cy="46344900"/>
          </a:xfrm>
          <a:prstGeom prst="rect">
            <a:avLst/>
          </a:prstGeom>
          <a:noFill/>
          <a:ln>
            <a:noFill/>
          </a:ln>
        </p:spPr>
        <p:txBody>
          <a:bodyPr spcFirstLastPara="1" wrap="square" lIns="313500" tIns="156750" rIns="313500" bIns="156750" anchor="t" anchorCtr="0">
            <a:normAutofit/>
          </a:bodyPr>
          <a:lstStyle>
            <a:lvl1pPr marL="457200" lvl="0" indent="-838200" algn="l" rtl="0">
              <a:spcBef>
                <a:spcPts val="1920"/>
              </a:spcBef>
              <a:spcAft>
                <a:spcPts val="0"/>
              </a:spcAft>
              <a:buClr>
                <a:schemeClr val="dk1"/>
              </a:buClr>
              <a:buSzPts val="9600"/>
              <a:buChar char="•"/>
              <a:defRPr sz="9600"/>
            </a:lvl1pPr>
            <a:lvl2pPr marL="914400" lvl="1" indent="-749300" algn="l" rtl="0">
              <a:spcBef>
                <a:spcPts val="1640"/>
              </a:spcBef>
              <a:spcAft>
                <a:spcPts val="0"/>
              </a:spcAft>
              <a:buClr>
                <a:schemeClr val="dk1"/>
              </a:buClr>
              <a:buSzPts val="8200"/>
              <a:buChar char="–"/>
              <a:defRPr sz="8200"/>
            </a:lvl2pPr>
            <a:lvl3pPr marL="1371600" lvl="2" indent="-666750" algn="l" rtl="0">
              <a:spcBef>
                <a:spcPts val="1380"/>
              </a:spcBef>
              <a:spcAft>
                <a:spcPts val="0"/>
              </a:spcAft>
              <a:buClr>
                <a:schemeClr val="dk1"/>
              </a:buClr>
              <a:buSzPts val="6900"/>
              <a:buChar char="•"/>
              <a:defRPr sz="6900"/>
            </a:lvl3pPr>
            <a:lvl4pPr marL="1828800" lvl="3" indent="-622300" algn="l" rtl="0">
              <a:spcBef>
                <a:spcPts val="1240"/>
              </a:spcBef>
              <a:spcAft>
                <a:spcPts val="0"/>
              </a:spcAft>
              <a:buClr>
                <a:schemeClr val="dk1"/>
              </a:buClr>
              <a:buSzPts val="6200"/>
              <a:buChar char="–"/>
              <a:defRPr sz="6200"/>
            </a:lvl4pPr>
            <a:lvl5pPr marL="2286000" lvl="4" indent="-622300" algn="l" rtl="0">
              <a:spcBef>
                <a:spcPts val="1240"/>
              </a:spcBef>
              <a:spcAft>
                <a:spcPts val="0"/>
              </a:spcAft>
              <a:buClr>
                <a:schemeClr val="dk1"/>
              </a:buClr>
              <a:buSzPts val="6200"/>
              <a:buChar char="»"/>
              <a:defRPr sz="6200"/>
            </a:lvl5pPr>
            <a:lvl6pPr marL="2743200" lvl="5" indent="-622300" algn="l" rtl="0">
              <a:spcBef>
                <a:spcPts val="1240"/>
              </a:spcBef>
              <a:spcAft>
                <a:spcPts val="0"/>
              </a:spcAft>
              <a:buClr>
                <a:schemeClr val="dk1"/>
              </a:buClr>
              <a:buSzPts val="6200"/>
              <a:buChar char="•"/>
              <a:defRPr sz="6200"/>
            </a:lvl6pPr>
            <a:lvl7pPr marL="3200400" lvl="6" indent="-622300" algn="l" rtl="0">
              <a:spcBef>
                <a:spcPts val="1240"/>
              </a:spcBef>
              <a:spcAft>
                <a:spcPts val="0"/>
              </a:spcAft>
              <a:buClr>
                <a:schemeClr val="dk1"/>
              </a:buClr>
              <a:buSzPts val="6200"/>
              <a:buChar char="•"/>
              <a:defRPr sz="6200"/>
            </a:lvl7pPr>
            <a:lvl8pPr marL="3657600" lvl="7" indent="-622300" algn="l" rtl="0">
              <a:spcBef>
                <a:spcPts val="1240"/>
              </a:spcBef>
              <a:spcAft>
                <a:spcPts val="0"/>
              </a:spcAft>
              <a:buClr>
                <a:schemeClr val="dk1"/>
              </a:buClr>
              <a:buSzPts val="6200"/>
              <a:buChar char="•"/>
              <a:defRPr sz="6200"/>
            </a:lvl8pPr>
            <a:lvl9pPr marL="4114800" lvl="8" indent="-622300" algn="l" rtl="0">
              <a:spcBef>
                <a:spcPts val="1240"/>
              </a:spcBef>
              <a:spcAft>
                <a:spcPts val="0"/>
              </a:spcAft>
              <a:buClr>
                <a:schemeClr val="dk1"/>
              </a:buClr>
              <a:buSzPts val="6200"/>
              <a:buChar char="•"/>
              <a:defRPr sz="6200"/>
            </a:lvl9pPr>
          </a:lstStyle>
          <a:p>
            <a:endParaRPr/>
          </a:p>
        </p:txBody>
      </p:sp>
      <p:sp>
        <p:nvSpPr>
          <p:cNvPr id="36" name="Google Shape;36;p6"/>
          <p:cNvSpPr txBox="1">
            <a:spLocks noGrp="1"/>
          </p:cNvSpPr>
          <p:nvPr>
            <p:ph type="body" idx="2"/>
          </p:nvPr>
        </p:nvSpPr>
        <p:spPr>
          <a:xfrm>
            <a:off x="59527442" y="16388081"/>
            <a:ext cx="53052300" cy="46344900"/>
          </a:xfrm>
          <a:prstGeom prst="rect">
            <a:avLst/>
          </a:prstGeom>
          <a:noFill/>
          <a:ln>
            <a:noFill/>
          </a:ln>
        </p:spPr>
        <p:txBody>
          <a:bodyPr spcFirstLastPara="1" wrap="square" lIns="313500" tIns="156750" rIns="313500" bIns="156750" anchor="t" anchorCtr="0">
            <a:normAutofit/>
          </a:bodyPr>
          <a:lstStyle>
            <a:lvl1pPr marL="457200" lvl="0" indent="-838200" algn="l" rtl="0">
              <a:spcBef>
                <a:spcPts val="1920"/>
              </a:spcBef>
              <a:spcAft>
                <a:spcPts val="0"/>
              </a:spcAft>
              <a:buClr>
                <a:schemeClr val="dk1"/>
              </a:buClr>
              <a:buSzPts val="9600"/>
              <a:buChar char="•"/>
              <a:defRPr sz="9600"/>
            </a:lvl1pPr>
            <a:lvl2pPr marL="914400" lvl="1" indent="-749300" algn="l" rtl="0">
              <a:spcBef>
                <a:spcPts val="1640"/>
              </a:spcBef>
              <a:spcAft>
                <a:spcPts val="0"/>
              </a:spcAft>
              <a:buClr>
                <a:schemeClr val="dk1"/>
              </a:buClr>
              <a:buSzPts val="8200"/>
              <a:buChar char="–"/>
              <a:defRPr sz="8200"/>
            </a:lvl2pPr>
            <a:lvl3pPr marL="1371600" lvl="2" indent="-666750" algn="l" rtl="0">
              <a:spcBef>
                <a:spcPts val="1380"/>
              </a:spcBef>
              <a:spcAft>
                <a:spcPts val="0"/>
              </a:spcAft>
              <a:buClr>
                <a:schemeClr val="dk1"/>
              </a:buClr>
              <a:buSzPts val="6900"/>
              <a:buChar char="•"/>
              <a:defRPr sz="6900"/>
            </a:lvl3pPr>
            <a:lvl4pPr marL="1828800" lvl="3" indent="-622300" algn="l" rtl="0">
              <a:spcBef>
                <a:spcPts val="1240"/>
              </a:spcBef>
              <a:spcAft>
                <a:spcPts val="0"/>
              </a:spcAft>
              <a:buClr>
                <a:schemeClr val="dk1"/>
              </a:buClr>
              <a:buSzPts val="6200"/>
              <a:buChar char="–"/>
              <a:defRPr sz="6200"/>
            </a:lvl4pPr>
            <a:lvl5pPr marL="2286000" lvl="4" indent="-622300" algn="l" rtl="0">
              <a:spcBef>
                <a:spcPts val="1240"/>
              </a:spcBef>
              <a:spcAft>
                <a:spcPts val="0"/>
              </a:spcAft>
              <a:buClr>
                <a:schemeClr val="dk1"/>
              </a:buClr>
              <a:buSzPts val="6200"/>
              <a:buChar char="»"/>
              <a:defRPr sz="6200"/>
            </a:lvl5pPr>
            <a:lvl6pPr marL="2743200" lvl="5" indent="-622300" algn="l" rtl="0">
              <a:spcBef>
                <a:spcPts val="1240"/>
              </a:spcBef>
              <a:spcAft>
                <a:spcPts val="0"/>
              </a:spcAft>
              <a:buClr>
                <a:schemeClr val="dk1"/>
              </a:buClr>
              <a:buSzPts val="6200"/>
              <a:buChar char="•"/>
              <a:defRPr sz="6200"/>
            </a:lvl6pPr>
            <a:lvl7pPr marL="3200400" lvl="6" indent="-622300" algn="l" rtl="0">
              <a:spcBef>
                <a:spcPts val="1240"/>
              </a:spcBef>
              <a:spcAft>
                <a:spcPts val="0"/>
              </a:spcAft>
              <a:buClr>
                <a:schemeClr val="dk1"/>
              </a:buClr>
              <a:buSzPts val="6200"/>
              <a:buChar char="•"/>
              <a:defRPr sz="6200"/>
            </a:lvl7pPr>
            <a:lvl8pPr marL="3657600" lvl="7" indent="-622300" algn="l" rtl="0">
              <a:spcBef>
                <a:spcPts val="1240"/>
              </a:spcBef>
              <a:spcAft>
                <a:spcPts val="0"/>
              </a:spcAft>
              <a:buClr>
                <a:schemeClr val="dk1"/>
              </a:buClr>
              <a:buSzPts val="6200"/>
              <a:buChar char="•"/>
              <a:defRPr sz="6200"/>
            </a:lvl8pPr>
            <a:lvl9pPr marL="4114800" lvl="8" indent="-622300" algn="l" rtl="0">
              <a:spcBef>
                <a:spcPts val="1240"/>
              </a:spcBef>
              <a:spcAft>
                <a:spcPts val="0"/>
              </a:spcAft>
              <a:buClr>
                <a:schemeClr val="dk1"/>
              </a:buClr>
              <a:buSzPts val="6200"/>
              <a:buChar char="•"/>
              <a:defRPr sz="6200"/>
            </a:lvl9pPr>
          </a:lstStyle>
          <a:p>
            <a:endParaRPr/>
          </a:p>
        </p:txBody>
      </p:sp>
      <p:sp>
        <p:nvSpPr>
          <p:cNvPr id="37" name="Google Shape;37;p6"/>
          <p:cNvSpPr txBox="1">
            <a:spLocks noGrp="1"/>
          </p:cNvSpPr>
          <p:nvPr>
            <p:ph type="dt" idx="10"/>
          </p:nvPr>
        </p:nvSpPr>
        <p:spPr>
          <a:xfrm>
            <a:off x="1645920" y="20340322"/>
            <a:ext cx="7680900" cy="1168500"/>
          </a:xfrm>
          <a:prstGeom prst="rect">
            <a:avLst/>
          </a:prstGeom>
          <a:noFill/>
          <a:ln>
            <a:noFill/>
          </a:ln>
        </p:spPr>
        <p:txBody>
          <a:bodyPr spcFirstLastPara="1" wrap="square" lIns="313500" tIns="156750" rIns="313500" bIns="1567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1247120" y="20340322"/>
            <a:ext cx="10424100" cy="1168500"/>
          </a:xfrm>
          <a:prstGeom prst="rect">
            <a:avLst/>
          </a:prstGeom>
          <a:noFill/>
          <a:ln>
            <a:noFill/>
          </a:ln>
        </p:spPr>
        <p:txBody>
          <a:bodyPr spcFirstLastPara="1" wrap="square" lIns="313500" tIns="156750" rIns="313500" bIns="1567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23591520" y="20340322"/>
            <a:ext cx="7680900" cy="1168500"/>
          </a:xfrm>
          <a:prstGeom prst="rect">
            <a:avLst/>
          </a:prstGeom>
          <a:noFill/>
          <a:ln>
            <a:noFill/>
          </a:ln>
        </p:spPr>
        <p:txBody>
          <a:bodyPr spcFirstLastPara="1" wrap="square" lIns="313500" tIns="156750" rIns="313500" bIns="1567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645920" y="878842"/>
            <a:ext cx="29626500" cy="3657600"/>
          </a:xfrm>
          <a:prstGeom prst="rect">
            <a:avLst/>
          </a:prstGeom>
          <a:noFill/>
          <a:ln>
            <a:noFill/>
          </a:ln>
        </p:spPr>
        <p:txBody>
          <a:bodyPr spcFirstLastPara="1" wrap="square" lIns="313500" tIns="156750" rIns="313500" bIns="156750" anchor="ctr" anchorCtr="0">
            <a:normAutofit/>
          </a:bodyPr>
          <a:lstStyle>
            <a:lvl1pPr lvl="0" algn="ctr" rtl="0">
              <a:spcBef>
                <a:spcPts val="0"/>
              </a:spcBef>
              <a:spcAft>
                <a:spcPts val="0"/>
              </a:spcAft>
              <a:buClr>
                <a:schemeClr val="dk1"/>
              </a:buClr>
              <a:buSzPts val="15100"/>
              <a:buFont typeface="Cambr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1645920" y="4912362"/>
            <a:ext cx="14544600" cy="2047200"/>
          </a:xfrm>
          <a:prstGeom prst="rect">
            <a:avLst/>
          </a:prstGeom>
          <a:noFill/>
          <a:ln>
            <a:noFill/>
          </a:ln>
        </p:spPr>
        <p:txBody>
          <a:bodyPr spcFirstLastPara="1" wrap="square" lIns="313500" tIns="156750" rIns="313500" bIns="156750" anchor="b" anchorCtr="0">
            <a:normAutofit/>
          </a:bodyPr>
          <a:lstStyle>
            <a:lvl1pPr marL="457200" lvl="0" indent="-228600" algn="l" rtl="0">
              <a:spcBef>
                <a:spcPts val="1640"/>
              </a:spcBef>
              <a:spcAft>
                <a:spcPts val="0"/>
              </a:spcAft>
              <a:buClr>
                <a:schemeClr val="dk1"/>
              </a:buClr>
              <a:buSzPts val="8200"/>
              <a:buNone/>
              <a:defRPr sz="8200" b="1"/>
            </a:lvl1pPr>
            <a:lvl2pPr marL="914400" lvl="1" indent="-228600" algn="l" rtl="0">
              <a:spcBef>
                <a:spcPts val="1380"/>
              </a:spcBef>
              <a:spcAft>
                <a:spcPts val="0"/>
              </a:spcAft>
              <a:buClr>
                <a:schemeClr val="dk1"/>
              </a:buClr>
              <a:buSzPts val="6900"/>
              <a:buNone/>
              <a:defRPr sz="6900" b="1"/>
            </a:lvl2pPr>
            <a:lvl3pPr marL="1371600" lvl="2" indent="-228600" algn="l" rtl="0">
              <a:spcBef>
                <a:spcPts val="1240"/>
              </a:spcBef>
              <a:spcAft>
                <a:spcPts val="0"/>
              </a:spcAft>
              <a:buClr>
                <a:schemeClr val="dk1"/>
              </a:buClr>
              <a:buSzPts val="6200"/>
              <a:buNone/>
              <a:defRPr sz="6200" b="1"/>
            </a:lvl3pPr>
            <a:lvl4pPr marL="1828800" lvl="3" indent="-228600" algn="l" rtl="0">
              <a:spcBef>
                <a:spcPts val="1100"/>
              </a:spcBef>
              <a:spcAft>
                <a:spcPts val="0"/>
              </a:spcAft>
              <a:buClr>
                <a:schemeClr val="dk1"/>
              </a:buClr>
              <a:buSzPts val="5500"/>
              <a:buNone/>
              <a:defRPr sz="5500" b="1"/>
            </a:lvl4pPr>
            <a:lvl5pPr marL="2286000" lvl="4" indent="-228600" algn="l" rtl="0">
              <a:spcBef>
                <a:spcPts val="1100"/>
              </a:spcBef>
              <a:spcAft>
                <a:spcPts val="0"/>
              </a:spcAft>
              <a:buClr>
                <a:schemeClr val="dk1"/>
              </a:buClr>
              <a:buSzPts val="5500"/>
              <a:buNone/>
              <a:defRPr sz="5500" b="1"/>
            </a:lvl5pPr>
            <a:lvl6pPr marL="2743200" lvl="5" indent="-228600" algn="l" rtl="0">
              <a:spcBef>
                <a:spcPts val="1100"/>
              </a:spcBef>
              <a:spcAft>
                <a:spcPts val="0"/>
              </a:spcAft>
              <a:buClr>
                <a:schemeClr val="dk1"/>
              </a:buClr>
              <a:buSzPts val="5500"/>
              <a:buNone/>
              <a:defRPr sz="5500" b="1"/>
            </a:lvl6pPr>
            <a:lvl7pPr marL="3200400" lvl="6" indent="-228600" algn="l" rtl="0">
              <a:spcBef>
                <a:spcPts val="1100"/>
              </a:spcBef>
              <a:spcAft>
                <a:spcPts val="0"/>
              </a:spcAft>
              <a:buClr>
                <a:schemeClr val="dk1"/>
              </a:buClr>
              <a:buSzPts val="5500"/>
              <a:buNone/>
              <a:defRPr sz="5500" b="1"/>
            </a:lvl7pPr>
            <a:lvl8pPr marL="3657600" lvl="7" indent="-228600" algn="l" rtl="0">
              <a:spcBef>
                <a:spcPts val="1100"/>
              </a:spcBef>
              <a:spcAft>
                <a:spcPts val="0"/>
              </a:spcAft>
              <a:buClr>
                <a:schemeClr val="dk1"/>
              </a:buClr>
              <a:buSzPts val="5500"/>
              <a:buNone/>
              <a:defRPr sz="5500" b="1"/>
            </a:lvl8pPr>
            <a:lvl9pPr marL="4114800" lvl="8" indent="-228600" algn="l" rtl="0">
              <a:spcBef>
                <a:spcPts val="1100"/>
              </a:spcBef>
              <a:spcAft>
                <a:spcPts val="0"/>
              </a:spcAft>
              <a:buClr>
                <a:schemeClr val="dk1"/>
              </a:buClr>
              <a:buSzPts val="5500"/>
              <a:buNone/>
              <a:defRPr sz="5500" b="1"/>
            </a:lvl9pPr>
          </a:lstStyle>
          <a:p>
            <a:endParaRPr/>
          </a:p>
        </p:txBody>
      </p:sp>
      <p:sp>
        <p:nvSpPr>
          <p:cNvPr id="43" name="Google Shape;43;p7"/>
          <p:cNvSpPr txBox="1">
            <a:spLocks noGrp="1"/>
          </p:cNvSpPr>
          <p:nvPr>
            <p:ph type="body" idx="2"/>
          </p:nvPr>
        </p:nvSpPr>
        <p:spPr>
          <a:xfrm>
            <a:off x="1645920" y="6959600"/>
            <a:ext cx="14544600" cy="12644100"/>
          </a:xfrm>
          <a:prstGeom prst="rect">
            <a:avLst/>
          </a:prstGeom>
          <a:noFill/>
          <a:ln>
            <a:noFill/>
          </a:ln>
        </p:spPr>
        <p:txBody>
          <a:bodyPr spcFirstLastPara="1" wrap="square" lIns="313500" tIns="156750" rIns="313500" bIns="156750" anchor="t" anchorCtr="0">
            <a:normAutofit/>
          </a:bodyPr>
          <a:lstStyle>
            <a:lvl1pPr marL="457200" lvl="0" indent="-749300" algn="l" rtl="0">
              <a:spcBef>
                <a:spcPts val="1640"/>
              </a:spcBef>
              <a:spcAft>
                <a:spcPts val="0"/>
              </a:spcAft>
              <a:buClr>
                <a:schemeClr val="dk1"/>
              </a:buClr>
              <a:buSzPts val="8200"/>
              <a:buChar char="•"/>
              <a:defRPr sz="8200"/>
            </a:lvl1pPr>
            <a:lvl2pPr marL="914400" lvl="1" indent="-666750" algn="l" rtl="0">
              <a:spcBef>
                <a:spcPts val="1380"/>
              </a:spcBef>
              <a:spcAft>
                <a:spcPts val="0"/>
              </a:spcAft>
              <a:buClr>
                <a:schemeClr val="dk1"/>
              </a:buClr>
              <a:buSzPts val="6900"/>
              <a:buChar char="–"/>
              <a:defRPr sz="6900"/>
            </a:lvl2pPr>
            <a:lvl3pPr marL="1371600" lvl="2" indent="-622300" algn="l" rtl="0">
              <a:spcBef>
                <a:spcPts val="1240"/>
              </a:spcBef>
              <a:spcAft>
                <a:spcPts val="0"/>
              </a:spcAft>
              <a:buClr>
                <a:schemeClr val="dk1"/>
              </a:buClr>
              <a:buSzPts val="6200"/>
              <a:buChar char="•"/>
              <a:defRPr sz="6200"/>
            </a:lvl3pPr>
            <a:lvl4pPr marL="1828800" lvl="3" indent="-577850" algn="l" rtl="0">
              <a:spcBef>
                <a:spcPts val="1100"/>
              </a:spcBef>
              <a:spcAft>
                <a:spcPts val="0"/>
              </a:spcAft>
              <a:buClr>
                <a:schemeClr val="dk1"/>
              </a:buClr>
              <a:buSzPts val="5500"/>
              <a:buChar char="–"/>
              <a:defRPr sz="5500"/>
            </a:lvl4pPr>
            <a:lvl5pPr marL="2286000" lvl="4" indent="-577850" algn="l" rtl="0">
              <a:spcBef>
                <a:spcPts val="1100"/>
              </a:spcBef>
              <a:spcAft>
                <a:spcPts val="0"/>
              </a:spcAft>
              <a:buClr>
                <a:schemeClr val="dk1"/>
              </a:buClr>
              <a:buSzPts val="5500"/>
              <a:buChar char="»"/>
              <a:defRPr sz="5500"/>
            </a:lvl5pPr>
            <a:lvl6pPr marL="2743200" lvl="5" indent="-577850" algn="l" rtl="0">
              <a:spcBef>
                <a:spcPts val="1100"/>
              </a:spcBef>
              <a:spcAft>
                <a:spcPts val="0"/>
              </a:spcAft>
              <a:buClr>
                <a:schemeClr val="dk1"/>
              </a:buClr>
              <a:buSzPts val="5500"/>
              <a:buChar char="•"/>
              <a:defRPr sz="5500"/>
            </a:lvl6pPr>
            <a:lvl7pPr marL="3200400" lvl="6" indent="-577850" algn="l" rtl="0">
              <a:spcBef>
                <a:spcPts val="1100"/>
              </a:spcBef>
              <a:spcAft>
                <a:spcPts val="0"/>
              </a:spcAft>
              <a:buClr>
                <a:schemeClr val="dk1"/>
              </a:buClr>
              <a:buSzPts val="5500"/>
              <a:buChar char="•"/>
              <a:defRPr sz="5500"/>
            </a:lvl7pPr>
            <a:lvl8pPr marL="3657600" lvl="7" indent="-577850" algn="l" rtl="0">
              <a:spcBef>
                <a:spcPts val="1100"/>
              </a:spcBef>
              <a:spcAft>
                <a:spcPts val="0"/>
              </a:spcAft>
              <a:buClr>
                <a:schemeClr val="dk1"/>
              </a:buClr>
              <a:buSzPts val="5500"/>
              <a:buChar char="•"/>
              <a:defRPr sz="5500"/>
            </a:lvl8pPr>
            <a:lvl9pPr marL="4114800" lvl="8" indent="-577850" algn="l" rtl="0">
              <a:spcBef>
                <a:spcPts val="1100"/>
              </a:spcBef>
              <a:spcAft>
                <a:spcPts val="0"/>
              </a:spcAft>
              <a:buClr>
                <a:schemeClr val="dk1"/>
              </a:buClr>
              <a:buSzPts val="5500"/>
              <a:buChar char="•"/>
              <a:defRPr sz="5500"/>
            </a:lvl9pPr>
          </a:lstStyle>
          <a:p>
            <a:endParaRPr/>
          </a:p>
        </p:txBody>
      </p:sp>
      <p:sp>
        <p:nvSpPr>
          <p:cNvPr id="44" name="Google Shape;44;p7"/>
          <p:cNvSpPr txBox="1">
            <a:spLocks noGrp="1"/>
          </p:cNvSpPr>
          <p:nvPr>
            <p:ph type="body" idx="3"/>
          </p:nvPr>
        </p:nvSpPr>
        <p:spPr>
          <a:xfrm>
            <a:off x="16722092" y="4912362"/>
            <a:ext cx="14550300" cy="2047200"/>
          </a:xfrm>
          <a:prstGeom prst="rect">
            <a:avLst/>
          </a:prstGeom>
          <a:noFill/>
          <a:ln>
            <a:noFill/>
          </a:ln>
        </p:spPr>
        <p:txBody>
          <a:bodyPr spcFirstLastPara="1" wrap="square" lIns="313500" tIns="156750" rIns="313500" bIns="156750" anchor="b" anchorCtr="0">
            <a:normAutofit/>
          </a:bodyPr>
          <a:lstStyle>
            <a:lvl1pPr marL="457200" lvl="0" indent="-228600" algn="l" rtl="0">
              <a:spcBef>
                <a:spcPts val="1640"/>
              </a:spcBef>
              <a:spcAft>
                <a:spcPts val="0"/>
              </a:spcAft>
              <a:buClr>
                <a:schemeClr val="dk1"/>
              </a:buClr>
              <a:buSzPts val="8200"/>
              <a:buNone/>
              <a:defRPr sz="8200" b="1"/>
            </a:lvl1pPr>
            <a:lvl2pPr marL="914400" lvl="1" indent="-228600" algn="l" rtl="0">
              <a:spcBef>
                <a:spcPts val="1380"/>
              </a:spcBef>
              <a:spcAft>
                <a:spcPts val="0"/>
              </a:spcAft>
              <a:buClr>
                <a:schemeClr val="dk1"/>
              </a:buClr>
              <a:buSzPts val="6900"/>
              <a:buNone/>
              <a:defRPr sz="6900" b="1"/>
            </a:lvl2pPr>
            <a:lvl3pPr marL="1371600" lvl="2" indent="-228600" algn="l" rtl="0">
              <a:spcBef>
                <a:spcPts val="1240"/>
              </a:spcBef>
              <a:spcAft>
                <a:spcPts val="0"/>
              </a:spcAft>
              <a:buClr>
                <a:schemeClr val="dk1"/>
              </a:buClr>
              <a:buSzPts val="6200"/>
              <a:buNone/>
              <a:defRPr sz="6200" b="1"/>
            </a:lvl3pPr>
            <a:lvl4pPr marL="1828800" lvl="3" indent="-228600" algn="l" rtl="0">
              <a:spcBef>
                <a:spcPts val="1100"/>
              </a:spcBef>
              <a:spcAft>
                <a:spcPts val="0"/>
              </a:spcAft>
              <a:buClr>
                <a:schemeClr val="dk1"/>
              </a:buClr>
              <a:buSzPts val="5500"/>
              <a:buNone/>
              <a:defRPr sz="5500" b="1"/>
            </a:lvl4pPr>
            <a:lvl5pPr marL="2286000" lvl="4" indent="-228600" algn="l" rtl="0">
              <a:spcBef>
                <a:spcPts val="1100"/>
              </a:spcBef>
              <a:spcAft>
                <a:spcPts val="0"/>
              </a:spcAft>
              <a:buClr>
                <a:schemeClr val="dk1"/>
              </a:buClr>
              <a:buSzPts val="5500"/>
              <a:buNone/>
              <a:defRPr sz="5500" b="1"/>
            </a:lvl5pPr>
            <a:lvl6pPr marL="2743200" lvl="5" indent="-228600" algn="l" rtl="0">
              <a:spcBef>
                <a:spcPts val="1100"/>
              </a:spcBef>
              <a:spcAft>
                <a:spcPts val="0"/>
              </a:spcAft>
              <a:buClr>
                <a:schemeClr val="dk1"/>
              </a:buClr>
              <a:buSzPts val="5500"/>
              <a:buNone/>
              <a:defRPr sz="5500" b="1"/>
            </a:lvl6pPr>
            <a:lvl7pPr marL="3200400" lvl="6" indent="-228600" algn="l" rtl="0">
              <a:spcBef>
                <a:spcPts val="1100"/>
              </a:spcBef>
              <a:spcAft>
                <a:spcPts val="0"/>
              </a:spcAft>
              <a:buClr>
                <a:schemeClr val="dk1"/>
              </a:buClr>
              <a:buSzPts val="5500"/>
              <a:buNone/>
              <a:defRPr sz="5500" b="1"/>
            </a:lvl7pPr>
            <a:lvl8pPr marL="3657600" lvl="7" indent="-228600" algn="l" rtl="0">
              <a:spcBef>
                <a:spcPts val="1100"/>
              </a:spcBef>
              <a:spcAft>
                <a:spcPts val="0"/>
              </a:spcAft>
              <a:buClr>
                <a:schemeClr val="dk1"/>
              </a:buClr>
              <a:buSzPts val="5500"/>
              <a:buNone/>
              <a:defRPr sz="5500" b="1"/>
            </a:lvl8pPr>
            <a:lvl9pPr marL="4114800" lvl="8" indent="-228600" algn="l" rtl="0">
              <a:spcBef>
                <a:spcPts val="1100"/>
              </a:spcBef>
              <a:spcAft>
                <a:spcPts val="0"/>
              </a:spcAft>
              <a:buClr>
                <a:schemeClr val="dk1"/>
              </a:buClr>
              <a:buSzPts val="5500"/>
              <a:buNone/>
              <a:defRPr sz="5500" b="1"/>
            </a:lvl9pPr>
          </a:lstStyle>
          <a:p>
            <a:endParaRPr/>
          </a:p>
        </p:txBody>
      </p:sp>
      <p:sp>
        <p:nvSpPr>
          <p:cNvPr id="45" name="Google Shape;45;p7"/>
          <p:cNvSpPr txBox="1">
            <a:spLocks noGrp="1"/>
          </p:cNvSpPr>
          <p:nvPr>
            <p:ph type="body" idx="4"/>
          </p:nvPr>
        </p:nvSpPr>
        <p:spPr>
          <a:xfrm>
            <a:off x="16722092" y="6959600"/>
            <a:ext cx="14550300" cy="12644100"/>
          </a:xfrm>
          <a:prstGeom prst="rect">
            <a:avLst/>
          </a:prstGeom>
          <a:noFill/>
          <a:ln>
            <a:noFill/>
          </a:ln>
        </p:spPr>
        <p:txBody>
          <a:bodyPr spcFirstLastPara="1" wrap="square" lIns="313500" tIns="156750" rIns="313500" bIns="156750" anchor="t" anchorCtr="0">
            <a:normAutofit/>
          </a:bodyPr>
          <a:lstStyle>
            <a:lvl1pPr marL="457200" lvl="0" indent="-749300" algn="l" rtl="0">
              <a:spcBef>
                <a:spcPts val="1640"/>
              </a:spcBef>
              <a:spcAft>
                <a:spcPts val="0"/>
              </a:spcAft>
              <a:buClr>
                <a:schemeClr val="dk1"/>
              </a:buClr>
              <a:buSzPts val="8200"/>
              <a:buChar char="•"/>
              <a:defRPr sz="8200"/>
            </a:lvl1pPr>
            <a:lvl2pPr marL="914400" lvl="1" indent="-666750" algn="l" rtl="0">
              <a:spcBef>
                <a:spcPts val="1380"/>
              </a:spcBef>
              <a:spcAft>
                <a:spcPts val="0"/>
              </a:spcAft>
              <a:buClr>
                <a:schemeClr val="dk1"/>
              </a:buClr>
              <a:buSzPts val="6900"/>
              <a:buChar char="–"/>
              <a:defRPr sz="6900"/>
            </a:lvl2pPr>
            <a:lvl3pPr marL="1371600" lvl="2" indent="-622300" algn="l" rtl="0">
              <a:spcBef>
                <a:spcPts val="1240"/>
              </a:spcBef>
              <a:spcAft>
                <a:spcPts val="0"/>
              </a:spcAft>
              <a:buClr>
                <a:schemeClr val="dk1"/>
              </a:buClr>
              <a:buSzPts val="6200"/>
              <a:buChar char="•"/>
              <a:defRPr sz="6200"/>
            </a:lvl3pPr>
            <a:lvl4pPr marL="1828800" lvl="3" indent="-577850" algn="l" rtl="0">
              <a:spcBef>
                <a:spcPts val="1100"/>
              </a:spcBef>
              <a:spcAft>
                <a:spcPts val="0"/>
              </a:spcAft>
              <a:buClr>
                <a:schemeClr val="dk1"/>
              </a:buClr>
              <a:buSzPts val="5500"/>
              <a:buChar char="–"/>
              <a:defRPr sz="5500"/>
            </a:lvl4pPr>
            <a:lvl5pPr marL="2286000" lvl="4" indent="-577850" algn="l" rtl="0">
              <a:spcBef>
                <a:spcPts val="1100"/>
              </a:spcBef>
              <a:spcAft>
                <a:spcPts val="0"/>
              </a:spcAft>
              <a:buClr>
                <a:schemeClr val="dk1"/>
              </a:buClr>
              <a:buSzPts val="5500"/>
              <a:buChar char="»"/>
              <a:defRPr sz="5500"/>
            </a:lvl5pPr>
            <a:lvl6pPr marL="2743200" lvl="5" indent="-577850" algn="l" rtl="0">
              <a:spcBef>
                <a:spcPts val="1100"/>
              </a:spcBef>
              <a:spcAft>
                <a:spcPts val="0"/>
              </a:spcAft>
              <a:buClr>
                <a:schemeClr val="dk1"/>
              </a:buClr>
              <a:buSzPts val="5500"/>
              <a:buChar char="•"/>
              <a:defRPr sz="5500"/>
            </a:lvl6pPr>
            <a:lvl7pPr marL="3200400" lvl="6" indent="-577850" algn="l" rtl="0">
              <a:spcBef>
                <a:spcPts val="1100"/>
              </a:spcBef>
              <a:spcAft>
                <a:spcPts val="0"/>
              </a:spcAft>
              <a:buClr>
                <a:schemeClr val="dk1"/>
              </a:buClr>
              <a:buSzPts val="5500"/>
              <a:buChar char="•"/>
              <a:defRPr sz="5500"/>
            </a:lvl7pPr>
            <a:lvl8pPr marL="3657600" lvl="7" indent="-577850" algn="l" rtl="0">
              <a:spcBef>
                <a:spcPts val="1100"/>
              </a:spcBef>
              <a:spcAft>
                <a:spcPts val="0"/>
              </a:spcAft>
              <a:buClr>
                <a:schemeClr val="dk1"/>
              </a:buClr>
              <a:buSzPts val="5500"/>
              <a:buChar char="•"/>
              <a:defRPr sz="5500"/>
            </a:lvl8pPr>
            <a:lvl9pPr marL="4114800" lvl="8" indent="-577850" algn="l" rtl="0">
              <a:spcBef>
                <a:spcPts val="1100"/>
              </a:spcBef>
              <a:spcAft>
                <a:spcPts val="0"/>
              </a:spcAft>
              <a:buClr>
                <a:schemeClr val="dk1"/>
              </a:buClr>
              <a:buSzPts val="5500"/>
              <a:buChar char="•"/>
              <a:defRPr sz="5500"/>
            </a:lvl9pPr>
          </a:lstStyle>
          <a:p>
            <a:endParaRPr/>
          </a:p>
        </p:txBody>
      </p:sp>
      <p:sp>
        <p:nvSpPr>
          <p:cNvPr id="46" name="Google Shape;46;p7"/>
          <p:cNvSpPr txBox="1">
            <a:spLocks noGrp="1"/>
          </p:cNvSpPr>
          <p:nvPr>
            <p:ph type="dt" idx="10"/>
          </p:nvPr>
        </p:nvSpPr>
        <p:spPr>
          <a:xfrm>
            <a:off x="1645920" y="20340322"/>
            <a:ext cx="7680900" cy="1168500"/>
          </a:xfrm>
          <a:prstGeom prst="rect">
            <a:avLst/>
          </a:prstGeom>
          <a:noFill/>
          <a:ln>
            <a:noFill/>
          </a:ln>
        </p:spPr>
        <p:txBody>
          <a:bodyPr spcFirstLastPara="1" wrap="square" lIns="313500" tIns="156750" rIns="313500" bIns="1567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1247120" y="20340322"/>
            <a:ext cx="10424100" cy="1168500"/>
          </a:xfrm>
          <a:prstGeom prst="rect">
            <a:avLst/>
          </a:prstGeom>
          <a:noFill/>
          <a:ln>
            <a:noFill/>
          </a:ln>
        </p:spPr>
        <p:txBody>
          <a:bodyPr spcFirstLastPara="1" wrap="square" lIns="313500" tIns="156750" rIns="313500" bIns="1567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23591520" y="20340322"/>
            <a:ext cx="7680900" cy="1168500"/>
          </a:xfrm>
          <a:prstGeom prst="rect">
            <a:avLst/>
          </a:prstGeom>
          <a:noFill/>
          <a:ln>
            <a:noFill/>
          </a:ln>
        </p:spPr>
        <p:txBody>
          <a:bodyPr spcFirstLastPara="1" wrap="square" lIns="313500" tIns="156750" rIns="313500" bIns="1567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645920" y="878842"/>
            <a:ext cx="29626500" cy="3657600"/>
          </a:xfrm>
          <a:prstGeom prst="rect">
            <a:avLst/>
          </a:prstGeom>
          <a:noFill/>
          <a:ln>
            <a:noFill/>
          </a:ln>
        </p:spPr>
        <p:txBody>
          <a:bodyPr spcFirstLastPara="1" wrap="square" lIns="313500" tIns="156750" rIns="313500" bIns="15675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1645920" y="20340322"/>
            <a:ext cx="7680900" cy="1168500"/>
          </a:xfrm>
          <a:prstGeom prst="rect">
            <a:avLst/>
          </a:prstGeom>
          <a:noFill/>
          <a:ln>
            <a:noFill/>
          </a:ln>
        </p:spPr>
        <p:txBody>
          <a:bodyPr spcFirstLastPara="1" wrap="square" lIns="313500" tIns="156750" rIns="313500" bIns="1567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1247120" y="20340322"/>
            <a:ext cx="10424100" cy="1168500"/>
          </a:xfrm>
          <a:prstGeom prst="rect">
            <a:avLst/>
          </a:prstGeom>
          <a:noFill/>
          <a:ln>
            <a:noFill/>
          </a:ln>
        </p:spPr>
        <p:txBody>
          <a:bodyPr spcFirstLastPara="1" wrap="square" lIns="313500" tIns="156750" rIns="313500" bIns="1567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3591520" y="20340322"/>
            <a:ext cx="7680900" cy="1168500"/>
          </a:xfrm>
          <a:prstGeom prst="rect">
            <a:avLst/>
          </a:prstGeom>
          <a:noFill/>
          <a:ln>
            <a:noFill/>
          </a:ln>
        </p:spPr>
        <p:txBody>
          <a:bodyPr spcFirstLastPara="1" wrap="square" lIns="313500" tIns="156750" rIns="313500" bIns="1567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1645920" y="20340322"/>
            <a:ext cx="7680900" cy="1168500"/>
          </a:xfrm>
          <a:prstGeom prst="rect">
            <a:avLst/>
          </a:prstGeom>
          <a:noFill/>
          <a:ln>
            <a:noFill/>
          </a:ln>
        </p:spPr>
        <p:txBody>
          <a:bodyPr spcFirstLastPara="1" wrap="square" lIns="313500" tIns="156750" rIns="313500" bIns="1567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1247120" y="20340322"/>
            <a:ext cx="10424100" cy="1168500"/>
          </a:xfrm>
          <a:prstGeom prst="rect">
            <a:avLst/>
          </a:prstGeom>
          <a:noFill/>
          <a:ln>
            <a:noFill/>
          </a:ln>
        </p:spPr>
        <p:txBody>
          <a:bodyPr spcFirstLastPara="1" wrap="square" lIns="313500" tIns="156750" rIns="313500" bIns="1567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3591520" y="20340322"/>
            <a:ext cx="7680900" cy="1168500"/>
          </a:xfrm>
          <a:prstGeom prst="rect">
            <a:avLst/>
          </a:prstGeom>
          <a:noFill/>
          <a:ln>
            <a:noFill/>
          </a:ln>
        </p:spPr>
        <p:txBody>
          <a:bodyPr spcFirstLastPara="1" wrap="square" lIns="313500" tIns="156750" rIns="313500" bIns="1567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645922" y="873760"/>
            <a:ext cx="10830000" cy="3718500"/>
          </a:xfrm>
          <a:prstGeom prst="rect">
            <a:avLst/>
          </a:prstGeom>
          <a:noFill/>
          <a:ln>
            <a:noFill/>
          </a:ln>
        </p:spPr>
        <p:txBody>
          <a:bodyPr spcFirstLastPara="1" wrap="square" lIns="313500" tIns="156750" rIns="313500" bIns="156750" anchor="b" anchorCtr="0">
            <a:normAutofit/>
          </a:bodyPr>
          <a:lstStyle>
            <a:lvl1pPr lvl="0" algn="l" rtl="0">
              <a:spcBef>
                <a:spcPts val="0"/>
              </a:spcBef>
              <a:spcAft>
                <a:spcPts val="0"/>
              </a:spcAft>
              <a:buClr>
                <a:schemeClr val="dk1"/>
              </a:buClr>
              <a:buSzPts val="6900"/>
              <a:buFont typeface="Cambria"/>
              <a:buNone/>
              <a:defRPr sz="69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2870180" y="873761"/>
            <a:ext cx="18402300" cy="18729900"/>
          </a:xfrm>
          <a:prstGeom prst="rect">
            <a:avLst/>
          </a:prstGeom>
          <a:noFill/>
          <a:ln>
            <a:noFill/>
          </a:ln>
        </p:spPr>
        <p:txBody>
          <a:bodyPr spcFirstLastPara="1" wrap="square" lIns="313500" tIns="156750" rIns="313500" bIns="156750" anchor="t" anchorCtr="0">
            <a:normAutofit/>
          </a:bodyPr>
          <a:lstStyle>
            <a:lvl1pPr marL="457200" lvl="0" indent="-927100" algn="l" rtl="0">
              <a:spcBef>
                <a:spcPts val="2200"/>
              </a:spcBef>
              <a:spcAft>
                <a:spcPts val="0"/>
              </a:spcAft>
              <a:buClr>
                <a:schemeClr val="dk1"/>
              </a:buClr>
              <a:buSzPts val="11000"/>
              <a:buChar char="•"/>
              <a:defRPr sz="11000"/>
            </a:lvl1pPr>
            <a:lvl2pPr marL="914400" lvl="1" indent="-838200" algn="l" rtl="0">
              <a:spcBef>
                <a:spcPts val="1920"/>
              </a:spcBef>
              <a:spcAft>
                <a:spcPts val="0"/>
              </a:spcAft>
              <a:buClr>
                <a:schemeClr val="dk1"/>
              </a:buClr>
              <a:buSzPts val="9600"/>
              <a:buChar char="–"/>
              <a:defRPr sz="9600"/>
            </a:lvl2pPr>
            <a:lvl3pPr marL="1371600" lvl="2" indent="-749300" algn="l" rtl="0">
              <a:spcBef>
                <a:spcPts val="1640"/>
              </a:spcBef>
              <a:spcAft>
                <a:spcPts val="0"/>
              </a:spcAft>
              <a:buClr>
                <a:schemeClr val="dk1"/>
              </a:buClr>
              <a:buSzPts val="8200"/>
              <a:buChar char="•"/>
              <a:defRPr sz="8200"/>
            </a:lvl3pPr>
            <a:lvl4pPr marL="1828800" lvl="3" indent="-666750" algn="l" rtl="0">
              <a:spcBef>
                <a:spcPts val="1380"/>
              </a:spcBef>
              <a:spcAft>
                <a:spcPts val="0"/>
              </a:spcAft>
              <a:buClr>
                <a:schemeClr val="dk1"/>
              </a:buClr>
              <a:buSzPts val="6900"/>
              <a:buChar char="–"/>
              <a:defRPr sz="6900"/>
            </a:lvl4pPr>
            <a:lvl5pPr marL="2286000" lvl="4" indent="-666750" algn="l" rtl="0">
              <a:spcBef>
                <a:spcPts val="1380"/>
              </a:spcBef>
              <a:spcAft>
                <a:spcPts val="0"/>
              </a:spcAft>
              <a:buClr>
                <a:schemeClr val="dk1"/>
              </a:buClr>
              <a:buSzPts val="6900"/>
              <a:buChar char="»"/>
              <a:defRPr sz="6900"/>
            </a:lvl5pPr>
            <a:lvl6pPr marL="2743200" lvl="5" indent="-666750" algn="l" rtl="0">
              <a:spcBef>
                <a:spcPts val="1380"/>
              </a:spcBef>
              <a:spcAft>
                <a:spcPts val="0"/>
              </a:spcAft>
              <a:buClr>
                <a:schemeClr val="dk1"/>
              </a:buClr>
              <a:buSzPts val="6900"/>
              <a:buChar char="•"/>
              <a:defRPr sz="6900"/>
            </a:lvl6pPr>
            <a:lvl7pPr marL="3200400" lvl="6" indent="-666750" algn="l" rtl="0">
              <a:spcBef>
                <a:spcPts val="1380"/>
              </a:spcBef>
              <a:spcAft>
                <a:spcPts val="0"/>
              </a:spcAft>
              <a:buClr>
                <a:schemeClr val="dk1"/>
              </a:buClr>
              <a:buSzPts val="6900"/>
              <a:buChar char="•"/>
              <a:defRPr sz="6900"/>
            </a:lvl7pPr>
            <a:lvl8pPr marL="3657600" lvl="7" indent="-666750" algn="l" rtl="0">
              <a:spcBef>
                <a:spcPts val="1380"/>
              </a:spcBef>
              <a:spcAft>
                <a:spcPts val="0"/>
              </a:spcAft>
              <a:buClr>
                <a:schemeClr val="dk1"/>
              </a:buClr>
              <a:buSzPts val="6900"/>
              <a:buChar char="•"/>
              <a:defRPr sz="6900"/>
            </a:lvl8pPr>
            <a:lvl9pPr marL="4114800" lvl="8" indent="-666750" algn="l" rtl="0">
              <a:spcBef>
                <a:spcPts val="1380"/>
              </a:spcBef>
              <a:spcAft>
                <a:spcPts val="0"/>
              </a:spcAft>
              <a:buClr>
                <a:schemeClr val="dk1"/>
              </a:buClr>
              <a:buSzPts val="6900"/>
              <a:buChar char="•"/>
              <a:defRPr sz="6900"/>
            </a:lvl9pPr>
          </a:lstStyle>
          <a:p>
            <a:endParaRPr/>
          </a:p>
        </p:txBody>
      </p:sp>
      <p:sp>
        <p:nvSpPr>
          <p:cNvPr id="61" name="Google Shape;61;p10"/>
          <p:cNvSpPr txBox="1">
            <a:spLocks noGrp="1"/>
          </p:cNvSpPr>
          <p:nvPr>
            <p:ph type="body" idx="2"/>
          </p:nvPr>
        </p:nvSpPr>
        <p:spPr>
          <a:xfrm>
            <a:off x="1645922" y="4592321"/>
            <a:ext cx="10830000" cy="15011400"/>
          </a:xfrm>
          <a:prstGeom prst="rect">
            <a:avLst/>
          </a:prstGeom>
          <a:noFill/>
          <a:ln>
            <a:noFill/>
          </a:ln>
        </p:spPr>
        <p:txBody>
          <a:bodyPr spcFirstLastPara="1" wrap="square" lIns="313500" tIns="156750" rIns="313500" bIns="156750" anchor="t" anchorCtr="0">
            <a:normAutofit/>
          </a:bodyPr>
          <a:lstStyle>
            <a:lvl1pPr marL="457200" lvl="0" indent="-228600" algn="l" rtl="0">
              <a:spcBef>
                <a:spcPts val="960"/>
              </a:spcBef>
              <a:spcAft>
                <a:spcPts val="0"/>
              </a:spcAft>
              <a:buClr>
                <a:schemeClr val="dk1"/>
              </a:buClr>
              <a:buSzPts val="4800"/>
              <a:buNone/>
              <a:defRPr sz="4800"/>
            </a:lvl1pPr>
            <a:lvl2pPr marL="914400" lvl="1" indent="-228600" algn="l" rtl="0">
              <a:spcBef>
                <a:spcPts val="820"/>
              </a:spcBef>
              <a:spcAft>
                <a:spcPts val="0"/>
              </a:spcAft>
              <a:buClr>
                <a:schemeClr val="dk1"/>
              </a:buClr>
              <a:buSzPts val="4100"/>
              <a:buNone/>
              <a:defRPr sz="4100"/>
            </a:lvl2pPr>
            <a:lvl3pPr marL="1371600" lvl="2" indent="-228600" algn="l" rtl="0">
              <a:spcBef>
                <a:spcPts val="680"/>
              </a:spcBef>
              <a:spcAft>
                <a:spcPts val="0"/>
              </a:spcAft>
              <a:buClr>
                <a:schemeClr val="dk1"/>
              </a:buClr>
              <a:buSzPts val="3400"/>
              <a:buNone/>
              <a:defRPr sz="3400"/>
            </a:lvl3pPr>
            <a:lvl4pPr marL="1828800" lvl="3" indent="-228600" algn="l" rtl="0">
              <a:spcBef>
                <a:spcPts val="620"/>
              </a:spcBef>
              <a:spcAft>
                <a:spcPts val="0"/>
              </a:spcAft>
              <a:buClr>
                <a:schemeClr val="dk1"/>
              </a:buClr>
              <a:buSzPts val="3100"/>
              <a:buNone/>
              <a:defRPr sz="3100"/>
            </a:lvl4pPr>
            <a:lvl5pPr marL="2286000" lvl="4" indent="-228600" algn="l" rtl="0">
              <a:spcBef>
                <a:spcPts val="620"/>
              </a:spcBef>
              <a:spcAft>
                <a:spcPts val="0"/>
              </a:spcAft>
              <a:buClr>
                <a:schemeClr val="dk1"/>
              </a:buClr>
              <a:buSzPts val="3100"/>
              <a:buNone/>
              <a:defRPr sz="3100"/>
            </a:lvl5pPr>
            <a:lvl6pPr marL="2743200" lvl="5" indent="-228600" algn="l" rtl="0">
              <a:spcBef>
                <a:spcPts val="620"/>
              </a:spcBef>
              <a:spcAft>
                <a:spcPts val="0"/>
              </a:spcAft>
              <a:buClr>
                <a:schemeClr val="dk1"/>
              </a:buClr>
              <a:buSzPts val="3100"/>
              <a:buNone/>
              <a:defRPr sz="3100"/>
            </a:lvl6pPr>
            <a:lvl7pPr marL="3200400" lvl="6" indent="-228600" algn="l" rtl="0">
              <a:spcBef>
                <a:spcPts val="620"/>
              </a:spcBef>
              <a:spcAft>
                <a:spcPts val="0"/>
              </a:spcAft>
              <a:buClr>
                <a:schemeClr val="dk1"/>
              </a:buClr>
              <a:buSzPts val="3100"/>
              <a:buNone/>
              <a:defRPr sz="3100"/>
            </a:lvl7pPr>
            <a:lvl8pPr marL="3657600" lvl="7" indent="-228600" algn="l" rtl="0">
              <a:spcBef>
                <a:spcPts val="620"/>
              </a:spcBef>
              <a:spcAft>
                <a:spcPts val="0"/>
              </a:spcAft>
              <a:buClr>
                <a:schemeClr val="dk1"/>
              </a:buClr>
              <a:buSzPts val="3100"/>
              <a:buNone/>
              <a:defRPr sz="3100"/>
            </a:lvl8pPr>
            <a:lvl9pPr marL="4114800" lvl="8" indent="-228600" algn="l" rtl="0">
              <a:spcBef>
                <a:spcPts val="620"/>
              </a:spcBef>
              <a:spcAft>
                <a:spcPts val="0"/>
              </a:spcAft>
              <a:buClr>
                <a:schemeClr val="dk1"/>
              </a:buClr>
              <a:buSzPts val="3100"/>
              <a:buNone/>
              <a:defRPr sz="3100"/>
            </a:lvl9pPr>
          </a:lstStyle>
          <a:p>
            <a:endParaRPr/>
          </a:p>
        </p:txBody>
      </p:sp>
      <p:sp>
        <p:nvSpPr>
          <p:cNvPr id="62" name="Google Shape;62;p10"/>
          <p:cNvSpPr txBox="1">
            <a:spLocks noGrp="1"/>
          </p:cNvSpPr>
          <p:nvPr>
            <p:ph type="dt" idx="10"/>
          </p:nvPr>
        </p:nvSpPr>
        <p:spPr>
          <a:xfrm>
            <a:off x="1645920" y="20340322"/>
            <a:ext cx="7680900" cy="1168500"/>
          </a:xfrm>
          <a:prstGeom prst="rect">
            <a:avLst/>
          </a:prstGeom>
          <a:noFill/>
          <a:ln>
            <a:noFill/>
          </a:ln>
        </p:spPr>
        <p:txBody>
          <a:bodyPr spcFirstLastPara="1" wrap="square" lIns="313500" tIns="156750" rIns="313500" bIns="1567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1247120" y="20340322"/>
            <a:ext cx="10424100" cy="1168500"/>
          </a:xfrm>
          <a:prstGeom prst="rect">
            <a:avLst/>
          </a:prstGeom>
          <a:noFill/>
          <a:ln>
            <a:noFill/>
          </a:ln>
        </p:spPr>
        <p:txBody>
          <a:bodyPr spcFirstLastPara="1" wrap="square" lIns="313500" tIns="156750" rIns="313500" bIns="1567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3591520" y="20340322"/>
            <a:ext cx="7680900" cy="1168500"/>
          </a:xfrm>
          <a:prstGeom prst="rect">
            <a:avLst/>
          </a:prstGeom>
          <a:noFill/>
          <a:ln>
            <a:noFill/>
          </a:ln>
        </p:spPr>
        <p:txBody>
          <a:bodyPr spcFirstLastPara="1" wrap="square" lIns="313500" tIns="156750" rIns="313500" bIns="1567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452237" y="15361920"/>
            <a:ext cx="19751100" cy="1813500"/>
          </a:xfrm>
          <a:prstGeom prst="rect">
            <a:avLst/>
          </a:prstGeom>
          <a:noFill/>
          <a:ln>
            <a:noFill/>
          </a:ln>
        </p:spPr>
        <p:txBody>
          <a:bodyPr spcFirstLastPara="1" wrap="square" lIns="313500" tIns="156750" rIns="313500" bIns="156750" anchor="b" anchorCtr="0">
            <a:normAutofit/>
          </a:bodyPr>
          <a:lstStyle>
            <a:lvl1pPr lvl="0" algn="l" rtl="0">
              <a:spcBef>
                <a:spcPts val="0"/>
              </a:spcBef>
              <a:spcAft>
                <a:spcPts val="0"/>
              </a:spcAft>
              <a:buClr>
                <a:schemeClr val="dk1"/>
              </a:buClr>
              <a:buSzPts val="6900"/>
              <a:buFont typeface="Cambria"/>
              <a:buNone/>
              <a:defRPr sz="69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1"/>
          <p:cNvSpPr>
            <a:spLocks noGrp="1"/>
          </p:cNvSpPr>
          <p:nvPr>
            <p:ph type="pic" idx="2"/>
          </p:nvPr>
        </p:nvSpPr>
        <p:spPr>
          <a:xfrm>
            <a:off x="6452237" y="1960880"/>
            <a:ext cx="19751100" cy="13167300"/>
          </a:xfrm>
          <a:prstGeom prst="rect">
            <a:avLst/>
          </a:prstGeom>
          <a:noFill/>
          <a:ln>
            <a:noFill/>
          </a:ln>
        </p:spPr>
      </p:sp>
      <p:sp>
        <p:nvSpPr>
          <p:cNvPr id="68" name="Google Shape;68;p11"/>
          <p:cNvSpPr txBox="1">
            <a:spLocks noGrp="1"/>
          </p:cNvSpPr>
          <p:nvPr>
            <p:ph type="body" idx="1"/>
          </p:nvPr>
        </p:nvSpPr>
        <p:spPr>
          <a:xfrm>
            <a:off x="6452237" y="17175482"/>
            <a:ext cx="19751100" cy="2575500"/>
          </a:xfrm>
          <a:prstGeom prst="rect">
            <a:avLst/>
          </a:prstGeom>
          <a:noFill/>
          <a:ln>
            <a:noFill/>
          </a:ln>
        </p:spPr>
        <p:txBody>
          <a:bodyPr spcFirstLastPara="1" wrap="square" lIns="313500" tIns="156750" rIns="313500" bIns="156750" anchor="t" anchorCtr="0">
            <a:normAutofit/>
          </a:bodyPr>
          <a:lstStyle>
            <a:lvl1pPr marL="457200" lvl="0" indent="-228600" algn="l" rtl="0">
              <a:spcBef>
                <a:spcPts val="960"/>
              </a:spcBef>
              <a:spcAft>
                <a:spcPts val="0"/>
              </a:spcAft>
              <a:buClr>
                <a:schemeClr val="dk1"/>
              </a:buClr>
              <a:buSzPts val="4800"/>
              <a:buNone/>
              <a:defRPr sz="4800"/>
            </a:lvl1pPr>
            <a:lvl2pPr marL="914400" lvl="1" indent="-228600" algn="l" rtl="0">
              <a:spcBef>
                <a:spcPts val="820"/>
              </a:spcBef>
              <a:spcAft>
                <a:spcPts val="0"/>
              </a:spcAft>
              <a:buClr>
                <a:schemeClr val="dk1"/>
              </a:buClr>
              <a:buSzPts val="4100"/>
              <a:buNone/>
              <a:defRPr sz="4100"/>
            </a:lvl2pPr>
            <a:lvl3pPr marL="1371600" lvl="2" indent="-228600" algn="l" rtl="0">
              <a:spcBef>
                <a:spcPts val="680"/>
              </a:spcBef>
              <a:spcAft>
                <a:spcPts val="0"/>
              </a:spcAft>
              <a:buClr>
                <a:schemeClr val="dk1"/>
              </a:buClr>
              <a:buSzPts val="3400"/>
              <a:buNone/>
              <a:defRPr sz="3400"/>
            </a:lvl3pPr>
            <a:lvl4pPr marL="1828800" lvl="3" indent="-228600" algn="l" rtl="0">
              <a:spcBef>
                <a:spcPts val="620"/>
              </a:spcBef>
              <a:spcAft>
                <a:spcPts val="0"/>
              </a:spcAft>
              <a:buClr>
                <a:schemeClr val="dk1"/>
              </a:buClr>
              <a:buSzPts val="3100"/>
              <a:buNone/>
              <a:defRPr sz="3100"/>
            </a:lvl4pPr>
            <a:lvl5pPr marL="2286000" lvl="4" indent="-228600" algn="l" rtl="0">
              <a:spcBef>
                <a:spcPts val="620"/>
              </a:spcBef>
              <a:spcAft>
                <a:spcPts val="0"/>
              </a:spcAft>
              <a:buClr>
                <a:schemeClr val="dk1"/>
              </a:buClr>
              <a:buSzPts val="3100"/>
              <a:buNone/>
              <a:defRPr sz="3100"/>
            </a:lvl5pPr>
            <a:lvl6pPr marL="2743200" lvl="5" indent="-228600" algn="l" rtl="0">
              <a:spcBef>
                <a:spcPts val="620"/>
              </a:spcBef>
              <a:spcAft>
                <a:spcPts val="0"/>
              </a:spcAft>
              <a:buClr>
                <a:schemeClr val="dk1"/>
              </a:buClr>
              <a:buSzPts val="3100"/>
              <a:buNone/>
              <a:defRPr sz="3100"/>
            </a:lvl6pPr>
            <a:lvl7pPr marL="3200400" lvl="6" indent="-228600" algn="l" rtl="0">
              <a:spcBef>
                <a:spcPts val="620"/>
              </a:spcBef>
              <a:spcAft>
                <a:spcPts val="0"/>
              </a:spcAft>
              <a:buClr>
                <a:schemeClr val="dk1"/>
              </a:buClr>
              <a:buSzPts val="3100"/>
              <a:buNone/>
              <a:defRPr sz="3100"/>
            </a:lvl7pPr>
            <a:lvl8pPr marL="3657600" lvl="7" indent="-228600" algn="l" rtl="0">
              <a:spcBef>
                <a:spcPts val="620"/>
              </a:spcBef>
              <a:spcAft>
                <a:spcPts val="0"/>
              </a:spcAft>
              <a:buClr>
                <a:schemeClr val="dk1"/>
              </a:buClr>
              <a:buSzPts val="3100"/>
              <a:buNone/>
              <a:defRPr sz="3100"/>
            </a:lvl8pPr>
            <a:lvl9pPr marL="4114800" lvl="8" indent="-228600" algn="l" rtl="0">
              <a:spcBef>
                <a:spcPts val="620"/>
              </a:spcBef>
              <a:spcAft>
                <a:spcPts val="0"/>
              </a:spcAft>
              <a:buClr>
                <a:schemeClr val="dk1"/>
              </a:buClr>
              <a:buSzPts val="3100"/>
              <a:buNone/>
              <a:defRPr sz="3100"/>
            </a:lvl9pPr>
          </a:lstStyle>
          <a:p>
            <a:endParaRPr/>
          </a:p>
        </p:txBody>
      </p:sp>
      <p:sp>
        <p:nvSpPr>
          <p:cNvPr id="69" name="Google Shape;69;p11"/>
          <p:cNvSpPr txBox="1">
            <a:spLocks noGrp="1"/>
          </p:cNvSpPr>
          <p:nvPr>
            <p:ph type="dt" idx="10"/>
          </p:nvPr>
        </p:nvSpPr>
        <p:spPr>
          <a:xfrm>
            <a:off x="1645920" y="20340322"/>
            <a:ext cx="7680900" cy="1168500"/>
          </a:xfrm>
          <a:prstGeom prst="rect">
            <a:avLst/>
          </a:prstGeom>
          <a:noFill/>
          <a:ln>
            <a:noFill/>
          </a:ln>
        </p:spPr>
        <p:txBody>
          <a:bodyPr spcFirstLastPara="1" wrap="square" lIns="313500" tIns="156750" rIns="313500" bIns="15675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1247120" y="20340322"/>
            <a:ext cx="10424100" cy="1168500"/>
          </a:xfrm>
          <a:prstGeom prst="rect">
            <a:avLst/>
          </a:prstGeom>
          <a:noFill/>
          <a:ln>
            <a:noFill/>
          </a:ln>
        </p:spPr>
        <p:txBody>
          <a:bodyPr spcFirstLastPara="1" wrap="square" lIns="313500" tIns="156750" rIns="313500" bIns="15675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3591520" y="20340322"/>
            <a:ext cx="7680900" cy="1168500"/>
          </a:xfrm>
          <a:prstGeom prst="rect">
            <a:avLst/>
          </a:prstGeom>
          <a:noFill/>
          <a:ln>
            <a:noFill/>
          </a:ln>
        </p:spPr>
        <p:txBody>
          <a:bodyPr spcFirstLastPara="1" wrap="square" lIns="313500" tIns="156750" rIns="313500" bIns="1567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645920" y="878842"/>
            <a:ext cx="29626500" cy="3657600"/>
          </a:xfrm>
          <a:prstGeom prst="rect">
            <a:avLst/>
          </a:prstGeom>
          <a:noFill/>
          <a:ln>
            <a:noFill/>
          </a:ln>
        </p:spPr>
        <p:txBody>
          <a:bodyPr spcFirstLastPara="1" wrap="square" lIns="313500" tIns="156750" rIns="313500" bIns="156750" anchor="ctr" anchorCtr="0">
            <a:normAutofit/>
          </a:bodyPr>
          <a:lstStyle>
            <a:lvl1pPr marR="0" lvl="0" algn="ctr" rtl="0">
              <a:spcBef>
                <a:spcPts val="0"/>
              </a:spcBef>
              <a:spcAft>
                <a:spcPts val="0"/>
              </a:spcAft>
              <a:buClr>
                <a:schemeClr val="dk1"/>
              </a:buClr>
              <a:buSzPts val="15100"/>
              <a:buFont typeface="Cambria"/>
              <a:buNone/>
              <a:defRPr sz="15100" b="0" i="0" u="none" strike="noStrike" cap="none">
                <a:solidFill>
                  <a:schemeClr val="dk1"/>
                </a:solidFill>
                <a:latin typeface="Cambria"/>
                <a:ea typeface="Cambria"/>
                <a:cs typeface="Cambria"/>
                <a:sym typeface="Cambr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1645920" y="5120641"/>
            <a:ext cx="29626500" cy="14483100"/>
          </a:xfrm>
          <a:prstGeom prst="rect">
            <a:avLst/>
          </a:prstGeom>
          <a:noFill/>
          <a:ln>
            <a:noFill/>
          </a:ln>
        </p:spPr>
        <p:txBody>
          <a:bodyPr spcFirstLastPara="1" wrap="square" lIns="313500" tIns="156750" rIns="313500" bIns="156750" anchor="t" anchorCtr="0">
            <a:norm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3pPr>
            <a:lvl4pPr marL="1828800" marR="0" lvl="3"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4pPr>
            <a:lvl5pPr marL="2286000" marR="0" lvl="4"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5pPr>
            <a:lvl6pPr marL="2743200" marR="0" lvl="5"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6pPr>
            <a:lvl7pPr marL="3200400" marR="0" lvl="6"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7pPr>
            <a:lvl8pPr marL="3657600" marR="0" lvl="7"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8pPr>
            <a:lvl9pPr marL="4114800" marR="0" lvl="8"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645920" y="20340322"/>
            <a:ext cx="7680900" cy="1168500"/>
          </a:xfrm>
          <a:prstGeom prst="rect">
            <a:avLst/>
          </a:prstGeom>
          <a:noFill/>
          <a:ln>
            <a:noFill/>
          </a:ln>
        </p:spPr>
        <p:txBody>
          <a:bodyPr spcFirstLastPara="1" wrap="square" lIns="313500" tIns="156750" rIns="313500" bIns="156750" anchor="ctr" anchorCtr="0">
            <a:noAutofit/>
          </a:bodyPr>
          <a:lstStyle>
            <a:lvl1pPr marR="0" lvl="0" algn="l" rtl="0">
              <a:spcBef>
                <a:spcPts val="0"/>
              </a:spcBef>
              <a:spcAft>
                <a:spcPts val="0"/>
              </a:spcAft>
              <a:buSzPts val="1400"/>
              <a:buNone/>
              <a:defRPr sz="41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1247120" y="20340322"/>
            <a:ext cx="10424100" cy="1168500"/>
          </a:xfrm>
          <a:prstGeom prst="rect">
            <a:avLst/>
          </a:prstGeom>
          <a:noFill/>
          <a:ln>
            <a:noFill/>
          </a:ln>
        </p:spPr>
        <p:txBody>
          <a:bodyPr spcFirstLastPara="1" wrap="square" lIns="313500" tIns="156750" rIns="313500" bIns="156750" anchor="ctr" anchorCtr="0">
            <a:noAutofit/>
          </a:bodyPr>
          <a:lstStyle>
            <a:lvl1pPr marR="0" lvl="0" algn="ctr" rtl="0">
              <a:spcBef>
                <a:spcPts val="0"/>
              </a:spcBef>
              <a:spcAft>
                <a:spcPts val="0"/>
              </a:spcAft>
              <a:buSzPts val="1400"/>
              <a:buNone/>
              <a:defRPr sz="41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3591520" y="20340322"/>
            <a:ext cx="7680900" cy="1168500"/>
          </a:xfrm>
          <a:prstGeom prst="rect">
            <a:avLst/>
          </a:prstGeom>
          <a:noFill/>
          <a:ln>
            <a:noFill/>
          </a:ln>
        </p:spPr>
        <p:txBody>
          <a:bodyPr spcFirstLastPara="1" wrap="square" lIns="313500" tIns="156750" rIns="313500" bIns="156750" anchor="ctr" anchorCtr="0">
            <a:noAutofit/>
          </a:bodyPr>
          <a:lstStyle>
            <a:lvl1pPr marL="0" marR="0" lvl="0" indent="0" algn="r" rtl="0">
              <a:spcBef>
                <a:spcPts val="0"/>
              </a:spcBef>
              <a:buNone/>
              <a:defRPr sz="4100" b="0" i="0" u="none" strike="noStrike" cap="none">
                <a:solidFill>
                  <a:srgbClr val="888888"/>
                </a:solidFill>
                <a:latin typeface="Calibri"/>
                <a:ea typeface="Calibri"/>
                <a:cs typeface="Calibri"/>
                <a:sym typeface="Calibri"/>
              </a:defRPr>
            </a:lvl1pPr>
            <a:lvl2pPr marL="0" marR="0" lvl="1" indent="0" algn="r" rtl="0">
              <a:spcBef>
                <a:spcPts val="0"/>
              </a:spcBef>
              <a:buNone/>
              <a:defRPr sz="4100" b="0" i="0" u="none" strike="noStrike" cap="none">
                <a:solidFill>
                  <a:srgbClr val="888888"/>
                </a:solidFill>
                <a:latin typeface="Calibri"/>
                <a:ea typeface="Calibri"/>
                <a:cs typeface="Calibri"/>
                <a:sym typeface="Calibri"/>
              </a:defRPr>
            </a:lvl2pPr>
            <a:lvl3pPr marL="0" marR="0" lvl="2" indent="0" algn="r" rtl="0">
              <a:spcBef>
                <a:spcPts val="0"/>
              </a:spcBef>
              <a:buNone/>
              <a:defRPr sz="4100" b="0" i="0" u="none" strike="noStrike" cap="none">
                <a:solidFill>
                  <a:srgbClr val="888888"/>
                </a:solidFill>
                <a:latin typeface="Calibri"/>
                <a:ea typeface="Calibri"/>
                <a:cs typeface="Calibri"/>
                <a:sym typeface="Calibri"/>
              </a:defRPr>
            </a:lvl3pPr>
            <a:lvl4pPr marL="0" marR="0" lvl="3" indent="0" algn="r" rtl="0">
              <a:spcBef>
                <a:spcPts val="0"/>
              </a:spcBef>
              <a:buNone/>
              <a:defRPr sz="4100" b="0" i="0" u="none" strike="noStrike" cap="none">
                <a:solidFill>
                  <a:srgbClr val="888888"/>
                </a:solidFill>
                <a:latin typeface="Calibri"/>
                <a:ea typeface="Calibri"/>
                <a:cs typeface="Calibri"/>
                <a:sym typeface="Calibri"/>
              </a:defRPr>
            </a:lvl4pPr>
            <a:lvl5pPr marL="0" marR="0" lvl="4" indent="0" algn="r" rtl="0">
              <a:spcBef>
                <a:spcPts val="0"/>
              </a:spcBef>
              <a:buNone/>
              <a:defRPr sz="4100" b="0" i="0" u="none" strike="noStrike" cap="none">
                <a:solidFill>
                  <a:srgbClr val="888888"/>
                </a:solidFill>
                <a:latin typeface="Calibri"/>
                <a:ea typeface="Calibri"/>
                <a:cs typeface="Calibri"/>
                <a:sym typeface="Calibri"/>
              </a:defRPr>
            </a:lvl5pPr>
            <a:lvl6pPr marL="0" marR="0" lvl="5" indent="0" algn="r" rtl="0">
              <a:spcBef>
                <a:spcPts val="0"/>
              </a:spcBef>
              <a:buNone/>
              <a:defRPr sz="4100" b="0" i="0" u="none" strike="noStrike" cap="none">
                <a:solidFill>
                  <a:srgbClr val="888888"/>
                </a:solidFill>
                <a:latin typeface="Calibri"/>
                <a:ea typeface="Calibri"/>
                <a:cs typeface="Calibri"/>
                <a:sym typeface="Calibri"/>
              </a:defRPr>
            </a:lvl6pPr>
            <a:lvl7pPr marL="0" marR="0" lvl="6" indent="0" algn="r" rtl="0">
              <a:spcBef>
                <a:spcPts val="0"/>
              </a:spcBef>
              <a:buNone/>
              <a:defRPr sz="4100" b="0" i="0" u="none" strike="noStrike" cap="none">
                <a:solidFill>
                  <a:srgbClr val="888888"/>
                </a:solidFill>
                <a:latin typeface="Calibri"/>
                <a:ea typeface="Calibri"/>
                <a:cs typeface="Calibri"/>
                <a:sym typeface="Calibri"/>
              </a:defRPr>
            </a:lvl7pPr>
            <a:lvl8pPr marL="0" marR="0" lvl="7" indent="0" algn="r" rtl="0">
              <a:spcBef>
                <a:spcPts val="0"/>
              </a:spcBef>
              <a:buNone/>
              <a:defRPr sz="4100" b="0" i="0" u="none" strike="noStrike" cap="none">
                <a:solidFill>
                  <a:srgbClr val="888888"/>
                </a:solidFill>
                <a:latin typeface="Calibri"/>
                <a:ea typeface="Calibri"/>
                <a:cs typeface="Calibri"/>
                <a:sym typeface="Calibri"/>
              </a:defRPr>
            </a:lvl8pPr>
            <a:lvl9pPr marL="0" marR="0" lvl="8" indent="0" algn="r" rtl="0">
              <a:spcBef>
                <a:spcPts val="0"/>
              </a:spcBef>
              <a:buNone/>
              <a:defRPr sz="4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2505889" y="144001"/>
            <a:ext cx="27052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dk1"/>
                </a:solidFill>
                <a:highlight>
                  <a:srgbClr val="FFFFFF"/>
                </a:highlight>
                <a:latin typeface="Roboto"/>
                <a:ea typeface="Roboto"/>
                <a:cs typeface="Roboto"/>
                <a:sym typeface="Roboto"/>
              </a:rPr>
              <a:t>Alzheimer's diagnosis using Attention-based Models</a:t>
            </a:r>
            <a:endParaRPr sz="4800" b="1"/>
          </a:p>
        </p:txBody>
      </p:sp>
      <p:cxnSp>
        <p:nvCxnSpPr>
          <p:cNvPr id="90" name="Google Shape;90;p1"/>
          <p:cNvCxnSpPr/>
          <p:nvPr/>
        </p:nvCxnSpPr>
        <p:spPr>
          <a:xfrm>
            <a:off x="0" y="2609341"/>
            <a:ext cx="32918400" cy="0"/>
          </a:xfrm>
          <a:prstGeom prst="straightConnector1">
            <a:avLst/>
          </a:prstGeom>
          <a:noFill/>
          <a:ln w="127000" cap="flat" cmpd="sng">
            <a:solidFill>
              <a:srgbClr val="990002"/>
            </a:solidFill>
            <a:prstDash val="solid"/>
            <a:round/>
            <a:headEnd type="none" w="sm" len="sm"/>
            <a:tailEnd type="none" w="sm" len="sm"/>
          </a:ln>
          <a:effectLst>
            <a:outerShdw blurRad="40000" dist="20000" dir="5400000" rotWithShape="0">
              <a:srgbClr val="000000">
                <a:alpha val="37647"/>
              </a:srgbClr>
            </a:outerShdw>
          </a:effectLst>
        </p:spPr>
      </p:cxnSp>
      <p:sp>
        <p:nvSpPr>
          <p:cNvPr id="91" name="Google Shape;91;p1"/>
          <p:cNvSpPr txBox="1"/>
          <p:nvPr/>
        </p:nvSpPr>
        <p:spPr>
          <a:xfrm>
            <a:off x="2597000" y="1089124"/>
            <a:ext cx="23086200" cy="141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Harshit Khandelwal, Arpita Ajit Welling,Sai Giridhar Rao Allada, Purna Chandra Sanapala </a:t>
            </a:r>
            <a:endParaRPr sz="3600" b="1">
              <a:solidFill>
                <a:schemeClr val="dk1"/>
              </a:solidFill>
              <a:latin typeface="Calibri"/>
              <a:ea typeface="Calibri"/>
              <a:cs typeface="Calibri"/>
              <a:sym typeface="Calibri"/>
            </a:endParaRPr>
          </a:p>
          <a:p>
            <a:pPr marL="0" marR="0" lvl="0" indent="0" algn="l" rtl="0">
              <a:spcBef>
                <a:spcPts val="0"/>
              </a:spcBef>
              <a:spcAft>
                <a:spcPts val="0"/>
              </a:spcAft>
              <a:buNone/>
            </a:pPr>
            <a:r>
              <a:rPr lang="en-US" sz="3600">
                <a:solidFill>
                  <a:schemeClr val="dk1"/>
                </a:solidFill>
                <a:latin typeface="Calibri"/>
                <a:ea typeface="Calibri"/>
                <a:cs typeface="Calibri"/>
                <a:sym typeface="Calibri"/>
              </a:rPr>
              <a:t>Luddy School of Informatics and Computing, Indiana University</a:t>
            </a:r>
            <a:endParaRPr/>
          </a:p>
          <a:p>
            <a:pPr marL="0" marR="0" lvl="0" indent="0" algn="l" rtl="0">
              <a:spcBef>
                <a:spcPts val="0"/>
              </a:spcBef>
              <a:spcAft>
                <a:spcPts val="0"/>
              </a:spcAft>
              <a:buNone/>
            </a:pPr>
            <a:endParaRPr/>
          </a:p>
        </p:txBody>
      </p:sp>
      <p:graphicFrame>
        <p:nvGraphicFramePr>
          <p:cNvPr id="92" name="Google Shape;92;p1"/>
          <p:cNvGraphicFramePr/>
          <p:nvPr/>
        </p:nvGraphicFramePr>
        <p:xfrm>
          <a:off x="11223304" y="14318339"/>
          <a:ext cx="10124575" cy="5223140"/>
        </p:xfrm>
        <a:graphic>
          <a:graphicData uri="http://schemas.openxmlformats.org/drawingml/2006/table">
            <a:tbl>
              <a:tblPr firstRow="1" bandRow="1">
                <a:noFill/>
                <a:tableStyleId>{0F7D1F27-26EE-4235-9330-7143424D94D8}</a:tableStyleId>
              </a:tblPr>
              <a:tblGrid>
                <a:gridCol w="1084125">
                  <a:extLst>
                    <a:ext uri="{9D8B030D-6E8A-4147-A177-3AD203B41FA5}">
                      <a16:colId xmlns:a16="http://schemas.microsoft.com/office/drawing/2014/main" val="20000"/>
                    </a:ext>
                  </a:extLst>
                </a:gridCol>
                <a:gridCol w="1616725">
                  <a:extLst>
                    <a:ext uri="{9D8B030D-6E8A-4147-A177-3AD203B41FA5}">
                      <a16:colId xmlns:a16="http://schemas.microsoft.com/office/drawing/2014/main" val="20001"/>
                    </a:ext>
                  </a:extLst>
                </a:gridCol>
                <a:gridCol w="416500">
                  <a:extLst>
                    <a:ext uri="{9D8B030D-6E8A-4147-A177-3AD203B41FA5}">
                      <a16:colId xmlns:a16="http://schemas.microsoft.com/office/drawing/2014/main" val="20002"/>
                    </a:ext>
                  </a:extLst>
                </a:gridCol>
                <a:gridCol w="1381475">
                  <a:extLst>
                    <a:ext uri="{9D8B030D-6E8A-4147-A177-3AD203B41FA5}">
                      <a16:colId xmlns:a16="http://schemas.microsoft.com/office/drawing/2014/main" val="20003"/>
                    </a:ext>
                  </a:extLst>
                </a:gridCol>
                <a:gridCol w="372225">
                  <a:extLst>
                    <a:ext uri="{9D8B030D-6E8A-4147-A177-3AD203B41FA5}">
                      <a16:colId xmlns:a16="http://schemas.microsoft.com/office/drawing/2014/main" val="20004"/>
                    </a:ext>
                  </a:extLst>
                </a:gridCol>
                <a:gridCol w="821950">
                  <a:extLst>
                    <a:ext uri="{9D8B030D-6E8A-4147-A177-3AD203B41FA5}">
                      <a16:colId xmlns:a16="http://schemas.microsoft.com/office/drawing/2014/main" val="20005"/>
                    </a:ext>
                  </a:extLst>
                </a:gridCol>
                <a:gridCol w="621025">
                  <a:extLst>
                    <a:ext uri="{9D8B030D-6E8A-4147-A177-3AD203B41FA5}">
                      <a16:colId xmlns:a16="http://schemas.microsoft.com/office/drawing/2014/main" val="20006"/>
                    </a:ext>
                  </a:extLst>
                </a:gridCol>
                <a:gridCol w="382900">
                  <a:extLst>
                    <a:ext uri="{9D8B030D-6E8A-4147-A177-3AD203B41FA5}">
                      <a16:colId xmlns:a16="http://schemas.microsoft.com/office/drawing/2014/main" val="20007"/>
                    </a:ext>
                  </a:extLst>
                </a:gridCol>
                <a:gridCol w="1333425">
                  <a:extLst>
                    <a:ext uri="{9D8B030D-6E8A-4147-A177-3AD203B41FA5}">
                      <a16:colId xmlns:a16="http://schemas.microsoft.com/office/drawing/2014/main" val="20008"/>
                    </a:ext>
                  </a:extLst>
                </a:gridCol>
                <a:gridCol w="2094225">
                  <a:extLst>
                    <a:ext uri="{9D8B030D-6E8A-4147-A177-3AD203B41FA5}">
                      <a16:colId xmlns:a16="http://schemas.microsoft.com/office/drawing/2014/main" val="20009"/>
                    </a:ext>
                  </a:extLst>
                </a:gridCol>
              </a:tblGrid>
              <a:tr h="1602100">
                <a:tc>
                  <a:txBody>
                    <a:bodyPr/>
                    <a:lstStyle/>
                    <a:p>
                      <a:pPr marL="0" marR="0" lvl="0" indent="0" algn="ctr" rtl="0">
                        <a:spcBef>
                          <a:spcPts val="0"/>
                        </a:spcBef>
                        <a:spcAft>
                          <a:spcPts val="0"/>
                        </a:spcAft>
                        <a:buNone/>
                      </a:pPr>
                      <a:r>
                        <a:rPr lang="en-US" sz="1700"/>
                        <a:t>Model</a:t>
                      </a:r>
                      <a:endParaRPr sz="1700" b="1"/>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53734"/>
                    </a:solidFill>
                  </a:tcPr>
                </a:tc>
                <a:tc>
                  <a:txBody>
                    <a:bodyPr/>
                    <a:lstStyle/>
                    <a:p>
                      <a:pPr marL="0" marR="0" lvl="0" indent="0" algn="ctr" rtl="0">
                        <a:spcBef>
                          <a:spcPts val="0"/>
                        </a:spcBef>
                        <a:spcAft>
                          <a:spcPts val="0"/>
                        </a:spcAft>
                        <a:buNone/>
                      </a:pPr>
                      <a:r>
                        <a:rPr lang="en-US" sz="1700"/>
                        <a:t>Training</a:t>
                      </a:r>
                      <a:endParaRPr/>
                    </a:p>
                    <a:p>
                      <a:pPr marL="0" marR="0" lvl="0" indent="0" algn="ctr" rtl="0">
                        <a:spcBef>
                          <a:spcPts val="0"/>
                        </a:spcBef>
                        <a:spcAft>
                          <a:spcPts val="0"/>
                        </a:spcAft>
                        <a:buNone/>
                      </a:pPr>
                      <a:r>
                        <a:rPr lang="en-US" sz="1700" b="1">
                          <a:solidFill>
                            <a:srgbClr val="FFFFFF"/>
                          </a:solidFill>
                        </a:rPr>
                        <a:t>Accuracy</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953734"/>
                    </a:solidFill>
                  </a:tcPr>
                </a:tc>
                <a:tc gridSpan="2">
                  <a:txBody>
                    <a:bodyPr/>
                    <a:lstStyle/>
                    <a:p>
                      <a:pPr marL="0" lvl="0" indent="0" algn="ctr" rtl="0">
                        <a:spcBef>
                          <a:spcPts val="0"/>
                        </a:spcBef>
                        <a:spcAft>
                          <a:spcPts val="0"/>
                        </a:spcAft>
                        <a:buNone/>
                      </a:pPr>
                      <a:r>
                        <a:rPr lang="en-US" sz="1700" b="1">
                          <a:solidFill>
                            <a:schemeClr val="lt1"/>
                          </a:solidFill>
                          <a:latin typeface="Calibri"/>
                          <a:ea typeface="Calibri"/>
                          <a:cs typeface="Calibri"/>
                          <a:sym typeface="Calibri"/>
                        </a:rPr>
                        <a:t>Validation Accuracy</a:t>
                      </a:r>
                      <a:endParaRPr b="1">
                        <a:solidFill>
                          <a:schemeClr val="lt1"/>
                        </a:solidFill>
                        <a:latin typeface="Calibri"/>
                        <a:ea typeface="Calibri"/>
                        <a:cs typeface="Calibri"/>
                        <a:sym typeface="Calibri"/>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953734"/>
                      </a:solidFill>
                      <a:prstDash val="solid"/>
                      <a:round/>
                      <a:headEnd type="none" w="sm" len="sm"/>
                      <a:tailEnd type="none" w="sm" len="sm"/>
                    </a:lnB>
                    <a:solidFill>
                      <a:srgbClr val="953734"/>
                    </a:solidFill>
                  </a:tcPr>
                </a:tc>
                <a:tc hMerge="1">
                  <a:txBody>
                    <a:bodyPr/>
                    <a:lstStyle/>
                    <a:p>
                      <a:endParaRPr lang="en-US"/>
                    </a:p>
                  </a:txBody>
                  <a:tcPr/>
                </a:tc>
                <a:tc gridSpan="4">
                  <a:txBody>
                    <a:bodyPr/>
                    <a:lstStyle/>
                    <a:p>
                      <a:pPr marL="0" lvl="0" indent="0" algn="ctr" rtl="0">
                        <a:spcBef>
                          <a:spcPts val="0"/>
                        </a:spcBef>
                        <a:spcAft>
                          <a:spcPts val="0"/>
                        </a:spcAft>
                        <a:buNone/>
                      </a:pPr>
                      <a:r>
                        <a:rPr lang="en-US" sz="1700" b="1">
                          <a:solidFill>
                            <a:srgbClr val="FFFFFF"/>
                          </a:solidFill>
                          <a:latin typeface="Calibri"/>
                          <a:ea typeface="Calibri"/>
                          <a:cs typeface="Calibri"/>
                          <a:sym typeface="Calibri"/>
                        </a:rPr>
                        <a:t>Training Loss</a:t>
                      </a:r>
                      <a:endParaRPr sz="1700" b="1">
                        <a:solidFill>
                          <a:srgbClr val="FFFFFF"/>
                        </a:solidFill>
                        <a:latin typeface="Calibri"/>
                        <a:ea typeface="Calibri"/>
                        <a:cs typeface="Calibri"/>
                        <a:sym typeface="Calibri"/>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953734"/>
                      </a:solidFill>
                      <a:prstDash val="solid"/>
                      <a:round/>
                      <a:headEnd type="none" w="sm" len="sm"/>
                      <a:tailEnd type="none" w="sm" len="sm"/>
                    </a:lnB>
                    <a:solidFill>
                      <a:srgbClr val="95373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r>
                        <a:rPr lang="en-US" sz="1700"/>
                        <a:t>Validation Loss</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953734"/>
                    </a:solidFill>
                  </a:tcPr>
                </a:tc>
                <a:tc>
                  <a:txBody>
                    <a:bodyPr/>
                    <a:lstStyle/>
                    <a:p>
                      <a:pPr marL="0" marR="0" lvl="0" indent="0" algn="ctr" rtl="0">
                        <a:spcBef>
                          <a:spcPts val="0"/>
                        </a:spcBef>
                        <a:spcAft>
                          <a:spcPts val="0"/>
                        </a:spcAft>
                        <a:buNone/>
                      </a:pPr>
                      <a:r>
                        <a:rPr lang="en-US" sz="1700"/>
                        <a:t>Training Parameters</a:t>
                      </a:r>
                      <a:endParaRPr sz="1700"/>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953734"/>
                    </a:solidFill>
                  </a:tcPr>
                </a:tc>
                <a:extLst>
                  <a:ext uri="{0D108BD9-81ED-4DB2-BD59-A6C34878D82A}">
                    <a16:rowId xmlns:a16="http://schemas.microsoft.com/office/drawing/2014/main" val="10000"/>
                  </a:ext>
                </a:extLst>
              </a:tr>
              <a:tr h="562175">
                <a:tc>
                  <a:txBody>
                    <a:bodyPr/>
                    <a:lstStyle/>
                    <a:p>
                      <a:pPr marL="0" marR="0" lvl="0" indent="0" algn="ctr" rtl="0">
                        <a:spcBef>
                          <a:spcPts val="0"/>
                        </a:spcBef>
                        <a:spcAft>
                          <a:spcPts val="0"/>
                        </a:spcAft>
                        <a:buNone/>
                      </a:pPr>
                      <a:r>
                        <a:rPr lang="en-US"/>
                        <a:t>CCT</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0" marR="0" lvl="0" indent="0" algn="ctr" rtl="0">
                        <a:spcBef>
                          <a:spcPts val="0"/>
                        </a:spcBef>
                        <a:spcAft>
                          <a:spcPts val="0"/>
                        </a:spcAft>
                        <a:buNone/>
                      </a:pPr>
                      <a:r>
                        <a:rPr lang="en-US"/>
                        <a:t>66.11%</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gridSpan="2">
                  <a:txBody>
                    <a:bodyPr/>
                    <a:lstStyle/>
                    <a:p>
                      <a:pPr marL="0" lvl="0" indent="0" algn="ctr" rtl="0">
                        <a:spcBef>
                          <a:spcPts val="0"/>
                        </a:spcBef>
                        <a:spcAft>
                          <a:spcPts val="0"/>
                        </a:spcAft>
                        <a:buNone/>
                      </a:pPr>
                      <a:r>
                        <a:rPr lang="en-US">
                          <a:solidFill>
                            <a:schemeClr val="dk1"/>
                          </a:solidFill>
                        </a:rPr>
                        <a:t>59.19%</a:t>
                      </a:r>
                      <a:endParaRPr>
                        <a:solidFill>
                          <a:schemeClr val="dk1"/>
                        </a:solidFill>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hMerge="1">
                  <a:txBody>
                    <a:bodyPr/>
                    <a:lstStyle/>
                    <a:p>
                      <a:endParaRPr lang="en-US"/>
                    </a:p>
                  </a:txBody>
                  <a:tcPr/>
                </a:tc>
                <a:tc>
                  <a:txBody>
                    <a:bodyPr/>
                    <a:lstStyle/>
                    <a:p>
                      <a:pPr marL="0" marR="0" lvl="0" indent="0" algn="ctr" rtl="0">
                        <a:spcBef>
                          <a:spcPts val="0"/>
                        </a:spcBef>
                        <a:spcAft>
                          <a:spcPts val="0"/>
                        </a:spcAft>
                        <a:buNone/>
                      </a:pPr>
                      <a:endParaRPr/>
                    </a:p>
                  </a:txBody>
                  <a:tcPr marL="91450" marR="91450" marT="45725" marB="45725" anchor="ctr">
                    <a:lnL w="19050" cap="flat" cmpd="sng">
                      <a:solidFill>
                        <a:srgbClr val="953734"/>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gridSpan="2">
                  <a:txBody>
                    <a:bodyPr/>
                    <a:lstStyle/>
                    <a:p>
                      <a:pPr marL="0" lvl="0" indent="0" algn="ctr" rtl="0">
                        <a:spcBef>
                          <a:spcPts val="0"/>
                        </a:spcBef>
                        <a:spcAft>
                          <a:spcPts val="0"/>
                        </a:spcAft>
                        <a:buNone/>
                      </a:pPr>
                      <a:r>
                        <a:rPr lang="en-US">
                          <a:solidFill>
                            <a:schemeClr val="dk1"/>
                          </a:solidFill>
                        </a:rPr>
                        <a:t>0.9007</a:t>
                      </a:r>
                      <a:endParaRPr>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hMerge="1">
                  <a:txBody>
                    <a:bodyPr/>
                    <a:lstStyle/>
                    <a:p>
                      <a:endParaRPr lang="en-US"/>
                    </a:p>
                  </a:txBody>
                  <a:tcPr/>
                </a:tc>
                <a:tc>
                  <a:txBody>
                    <a:bodyPr/>
                    <a:lstStyle/>
                    <a:p>
                      <a:pPr marL="0" marR="0" lvl="0" indent="0" algn="ctr" rtl="0">
                        <a:spcBef>
                          <a:spcPts val="0"/>
                        </a:spcBef>
                        <a:spcAft>
                          <a:spcPts val="0"/>
                        </a:spcAft>
                        <a:buNone/>
                      </a:pPr>
                      <a:endParaRPr/>
                    </a:p>
                  </a:txBody>
                  <a:tcPr marL="91450" marR="91450" marT="45725" marB="45725" anchor="ctr">
                    <a:lnL w="9525" cap="flat" cmpd="sng">
                      <a:solidFill>
                        <a:srgbClr val="000000">
                          <a:alpha val="0"/>
                        </a:srgbClr>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0" marR="0" lvl="0" indent="0" algn="ctr" rtl="0">
                        <a:spcBef>
                          <a:spcPts val="0"/>
                        </a:spcBef>
                        <a:spcAft>
                          <a:spcPts val="0"/>
                        </a:spcAft>
                        <a:buNone/>
                      </a:pPr>
                      <a:r>
                        <a:rPr lang="en-US"/>
                        <a:t>1.0015</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0" lvl="0" indent="0" algn="ctr" rtl="0">
                        <a:spcBef>
                          <a:spcPts val="0"/>
                        </a:spcBef>
                        <a:spcAft>
                          <a:spcPts val="0"/>
                        </a:spcAft>
                        <a:buClr>
                          <a:schemeClr val="dk1"/>
                        </a:buClr>
                        <a:buSzPts val="1100"/>
                        <a:buFont typeface="Arial"/>
                        <a:buNone/>
                      </a:pPr>
                      <a:r>
                        <a:rPr lang="en-US" sz="1200"/>
                        <a:t>130 epochs, 64 batch size, 0.0001 learning rate</a:t>
                      </a:r>
                      <a:endParaRPr sz="1200"/>
                    </a:p>
                    <a:p>
                      <a:pPr marL="0" marR="0" lvl="0" indent="0" algn="ctr" rtl="0">
                        <a:spcBef>
                          <a:spcPts val="0"/>
                        </a:spcBef>
                        <a:spcAft>
                          <a:spcPts val="0"/>
                        </a:spcAft>
                        <a:buNone/>
                      </a:pPr>
                      <a:endParaRPr sz="1200"/>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extLst>
                  <a:ext uri="{0D108BD9-81ED-4DB2-BD59-A6C34878D82A}">
                    <a16:rowId xmlns:a16="http://schemas.microsoft.com/office/drawing/2014/main" val="10001"/>
                  </a:ext>
                </a:extLst>
              </a:tr>
              <a:tr h="562175">
                <a:tc>
                  <a:txBody>
                    <a:bodyPr/>
                    <a:lstStyle/>
                    <a:p>
                      <a:pPr marL="0" marR="0" lvl="0" indent="0" algn="ctr" rtl="0">
                        <a:spcBef>
                          <a:spcPts val="0"/>
                        </a:spcBef>
                        <a:spcAft>
                          <a:spcPts val="0"/>
                        </a:spcAft>
                        <a:buNone/>
                      </a:pPr>
                      <a:r>
                        <a:rPr lang="en-US"/>
                        <a:t>ViT</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0" marR="0" lvl="0" indent="0" algn="ctr" rtl="0">
                        <a:spcBef>
                          <a:spcPts val="0"/>
                        </a:spcBef>
                        <a:spcAft>
                          <a:spcPts val="0"/>
                        </a:spcAft>
                        <a:buNone/>
                      </a:pPr>
                      <a:r>
                        <a:rPr lang="en-US"/>
                        <a:t>71.12%</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gridSpan="2">
                  <a:txBody>
                    <a:bodyPr/>
                    <a:lstStyle/>
                    <a:p>
                      <a:pPr marL="0" lvl="0" indent="0" algn="ctr" rtl="0">
                        <a:spcBef>
                          <a:spcPts val="0"/>
                        </a:spcBef>
                        <a:spcAft>
                          <a:spcPts val="0"/>
                        </a:spcAft>
                        <a:buNone/>
                      </a:pPr>
                      <a:r>
                        <a:rPr lang="en-US">
                          <a:solidFill>
                            <a:schemeClr val="dk1"/>
                          </a:solidFill>
                        </a:rPr>
                        <a:t>5</a:t>
                      </a:r>
                      <a:r>
                        <a:rPr lang="en-US"/>
                        <a:t>5</a:t>
                      </a:r>
                      <a:r>
                        <a:rPr lang="en-US">
                          <a:solidFill>
                            <a:schemeClr val="dk1"/>
                          </a:solidFill>
                        </a:rPr>
                        <a:t>.9%</a:t>
                      </a:r>
                      <a:endParaRPr>
                        <a:solidFill>
                          <a:schemeClr val="dk1"/>
                        </a:solidFill>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hMerge="1">
                  <a:txBody>
                    <a:bodyPr/>
                    <a:lstStyle/>
                    <a:p>
                      <a:endParaRPr lang="en-US"/>
                    </a:p>
                  </a:txBody>
                  <a:tcPr/>
                </a:tc>
                <a:tc>
                  <a:txBody>
                    <a:bodyPr/>
                    <a:lstStyle/>
                    <a:p>
                      <a:pPr marL="0" marR="0" lvl="0" indent="0" algn="ctr" rtl="0">
                        <a:spcBef>
                          <a:spcPts val="0"/>
                        </a:spcBef>
                        <a:spcAft>
                          <a:spcPts val="0"/>
                        </a:spcAft>
                        <a:buNone/>
                      </a:pPr>
                      <a:endParaRPr/>
                    </a:p>
                  </a:txBody>
                  <a:tcPr marL="91450" marR="91450" marT="45725" marB="45725" anchor="ctr">
                    <a:lnL w="19050" cap="flat" cmpd="sng">
                      <a:solidFill>
                        <a:srgbClr val="953734"/>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gridSpan="2">
                  <a:txBody>
                    <a:bodyPr/>
                    <a:lstStyle/>
                    <a:p>
                      <a:pPr marL="0" lvl="0" indent="0" algn="ctr" rtl="0">
                        <a:spcBef>
                          <a:spcPts val="0"/>
                        </a:spcBef>
                        <a:spcAft>
                          <a:spcPts val="0"/>
                        </a:spcAft>
                        <a:buNone/>
                      </a:pPr>
                      <a:r>
                        <a:rPr lang="en-US"/>
                        <a:t>0.6373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hMerge="1">
                  <a:txBody>
                    <a:bodyPr/>
                    <a:lstStyle/>
                    <a:p>
                      <a:endParaRPr lang="en-US"/>
                    </a:p>
                  </a:txBody>
                  <a:tcPr/>
                </a:tc>
                <a:tc>
                  <a:txBody>
                    <a:bodyPr/>
                    <a:lstStyle/>
                    <a:p>
                      <a:pPr marL="0" marR="0" lvl="0" indent="0" algn="ctr" rtl="0">
                        <a:spcBef>
                          <a:spcPts val="0"/>
                        </a:spcBef>
                        <a:spcAft>
                          <a:spcPts val="0"/>
                        </a:spcAft>
                        <a:buNone/>
                      </a:pPr>
                      <a:endParaRPr/>
                    </a:p>
                  </a:txBody>
                  <a:tcPr marL="91450" marR="91450" marT="45725" marB="45725" anchor="ctr">
                    <a:lnL w="9525" cap="flat" cmpd="sng">
                      <a:solidFill>
                        <a:srgbClr val="000000">
                          <a:alpha val="0"/>
                        </a:srgbClr>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0" marR="0" lvl="0" indent="0" algn="ctr" rtl="0">
                        <a:spcBef>
                          <a:spcPts val="0"/>
                        </a:spcBef>
                        <a:spcAft>
                          <a:spcPts val="0"/>
                        </a:spcAft>
                        <a:buNone/>
                      </a:pPr>
                      <a:r>
                        <a:rPr lang="en-US"/>
                        <a:t>0.9815</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0" lvl="0" indent="0" algn="ctr" rtl="0">
                        <a:spcBef>
                          <a:spcPts val="0"/>
                        </a:spcBef>
                        <a:spcAft>
                          <a:spcPts val="0"/>
                        </a:spcAft>
                        <a:buClr>
                          <a:schemeClr val="dk1"/>
                        </a:buClr>
                        <a:buSzPts val="1100"/>
                        <a:buFont typeface="Arial"/>
                        <a:buNone/>
                      </a:pPr>
                      <a:r>
                        <a:rPr lang="en-US" sz="1200"/>
                        <a:t>250 epochs, 32 batch size, 0.005 learning rate</a:t>
                      </a:r>
                      <a:endParaRPr sz="1200"/>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extLst>
                  <a:ext uri="{0D108BD9-81ED-4DB2-BD59-A6C34878D82A}">
                    <a16:rowId xmlns:a16="http://schemas.microsoft.com/office/drawing/2014/main" val="10002"/>
                  </a:ext>
                </a:extLst>
              </a:tr>
              <a:tr h="562175">
                <a:tc>
                  <a:txBody>
                    <a:bodyPr/>
                    <a:lstStyle/>
                    <a:p>
                      <a:pPr marL="0" marR="0" lvl="0" indent="0" algn="ctr" rtl="0">
                        <a:spcBef>
                          <a:spcPts val="0"/>
                        </a:spcBef>
                        <a:spcAft>
                          <a:spcPts val="0"/>
                        </a:spcAft>
                        <a:buNone/>
                      </a:pPr>
                      <a:r>
                        <a:rPr lang="en-US"/>
                        <a:t>VGGNet</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0" marR="0" lvl="0" indent="0" algn="ctr" rtl="0">
                        <a:spcBef>
                          <a:spcPts val="0"/>
                        </a:spcBef>
                        <a:spcAft>
                          <a:spcPts val="0"/>
                        </a:spcAft>
                        <a:buNone/>
                      </a:pPr>
                      <a:r>
                        <a:rPr lang="en-US"/>
                        <a:t>98.32%</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gridSpan="2">
                  <a:txBody>
                    <a:bodyPr/>
                    <a:lstStyle/>
                    <a:p>
                      <a:pPr marL="0" marR="0" lvl="0" indent="0" algn="ctr" rtl="0">
                        <a:spcBef>
                          <a:spcPts val="0"/>
                        </a:spcBef>
                        <a:spcAft>
                          <a:spcPts val="0"/>
                        </a:spcAft>
                        <a:buNone/>
                      </a:pPr>
                      <a:r>
                        <a:rPr lang="en-US"/>
                        <a:t>74.59%</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hMerge="1">
                  <a:txBody>
                    <a:bodyPr/>
                    <a:lstStyle/>
                    <a:p>
                      <a:endParaRPr lang="en-US"/>
                    </a:p>
                  </a:txBody>
                  <a:tcPr/>
                </a:tc>
                <a:tc gridSpan="4">
                  <a:txBody>
                    <a:bodyPr/>
                    <a:lstStyle/>
                    <a:p>
                      <a:pPr marL="0" lvl="0" indent="0" algn="ctr" rtl="0">
                        <a:spcBef>
                          <a:spcPts val="0"/>
                        </a:spcBef>
                        <a:spcAft>
                          <a:spcPts val="0"/>
                        </a:spcAft>
                        <a:buNone/>
                      </a:pPr>
                      <a:r>
                        <a:rPr lang="en-US">
                          <a:solidFill>
                            <a:schemeClr val="dk1"/>
                          </a:solidFill>
                        </a:rPr>
                        <a:t>0.0510</a:t>
                      </a:r>
                      <a:endParaRPr>
                        <a:solidFill>
                          <a:schemeClr val="dk1"/>
                        </a:solidFill>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r>
                        <a:rPr lang="en-US"/>
                        <a:t>1.5493</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0" lvl="0" indent="0" algn="ctr" rtl="0">
                        <a:spcBef>
                          <a:spcPts val="0"/>
                        </a:spcBef>
                        <a:spcAft>
                          <a:spcPts val="0"/>
                        </a:spcAft>
                        <a:buClr>
                          <a:schemeClr val="dk1"/>
                        </a:buClr>
                        <a:buSzPts val="1100"/>
                        <a:buFont typeface="Arial"/>
                        <a:buNone/>
                      </a:pPr>
                      <a:r>
                        <a:rPr lang="en-US" sz="1200"/>
                        <a:t>50 epochs, 32 batch size, 0.0001 learning rate</a:t>
                      </a:r>
                      <a:endParaRPr sz="1200"/>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extLst>
                  <a:ext uri="{0D108BD9-81ED-4DB2-BD59-A6C34878D82A}">
                    <a16:rowId xmlns:a16="http://schemas.microsoft.com/office/drawing/2014/main" val="10003"/>
                  </a:ext>
                </a:extLst>
              </a:tr>
              <a:tr h="732250">
                <a:tc>
                  <a:txBody>
                    <a:bodyPr/>
                    <a:lstStyle/>
                    <a:p>
                      <a:pPr marL="0" marR="0" lvl="0" indent="0" algn="ctr" rtl="0">
                        <a:spcBef>
                          <a:spcPts val="0"/>
                        </a:spcBef>
                        <a:spcAft>
                          <a:spcPts val="0"/>
                        </a:spcAft>
                        <a:buNone/>
                      </a:pPr>
                      <a:r>
                        <a:rPr lang="en-US"/>
                        <a:t>VGGNet(pre-trained)</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0" marR="0" lvl="0" indent="0" algn="ctr" rtl="0">
                        <a:spcBef>
                          <a:spcPts val="0"/>
                        </a:spcBef>
                        <a:spcAft>
                          <a:spcPts val="0"/>
                        </a:spcAft>
                        <a:buNone/>
                      </a:pPr>
                      <a:r>
                        <a:rPr lang="en-US"/>
                        <a:t>99.79%</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gridSpan="2">
                  <a:txBody>
                    <a:bodyPr/>
                    <a:lstStyle/>
                    <a:p>
                      <a:pPr marL="0" marR="0" lvl="0" indent="0" algn="ctr" rtl="0">
                        <a:spcBef>
                          <a:spcPts val="0"/>
                        </a:spcBef>
                        <a:spcAft>
                          <a:spcPts val="0"/>
                        </a:spcAft>
                        <a:buNone/>
                      </a:pPr>
                      <a:r>
                        <a:rPr lang="en-US"/>
                        <a:t>69.27%</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hMerge="1">
                  <a:txBody>
                    <a:bodyPr/>
                    <a:lstStyle/>
                    <a:p>
                      <a:endParaRPr lang="en-US"/>
                    </a:p>
                  </a:txBody>
                  <a:tcPr/>
                </a:tc>
                <a:tc gridSpan="4">
                  <a:txBody>
                    <a:bodyPr/>
                    <a:lstStyle/>
                    <a:p>
                      <a:pPr marL="0" marR="0" lvl="0" indent="0" algn="ctr" rtl="0">
                        <a:spcBef>
                          <a:spcPts val="0"/>
                        </a:spcBef>
                        <a:spcAft>
                          <a:spcPts val="0"/>
                        </a:spcAft>
                        <a:buNone/>
                      </a:pPr>
                      <a:r>
                        <a:rPr lang="en-US"/>
                        <a:t>0.0670</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r>
                        <a:rPr lang="en-US"/>
                        <a:t>0.9508</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0" lvl="0" indent="0" algn="ctr" rtl="0">
                        <a:spcBef>
                          <a:spcPts val="0"/>
                        </a:spcBef>
                        <a:spcAft>
                          <a:spcPts val="0"/>
                        </a:spcAft>
                        <a:buClr>
                          <a:schemeClr val="dk1"/>
                        </a:buClr>
                        <a:buSzPts val="1100"/>
                        <a:buFont typeface="Arial"/>
                        <a:buNone/>
                      </a:pPr>
                      <a:r>
                        <a:rPr lang="en-US" sz="1200"/>
                        <a:t>200 epochs, 0.0000001 learning rate</a:t>
                      </a:r>
                      <a:endParaRPr sz="1200"/>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extLst>
                  <a:ext uri="{0D108BD9-81ED-4DB2-BD59-A6C34878D82A}">
                    <a16:rowId xmlns:a16="http://schemas.microsoft.com/office/drawing/2014/main" val="10004"/>
                  </a:ext>
                </a:extLst>
              </a:tr>
              <a:tr h="562175">
                <a:tc>
                  <a:txBody>
                    <a:bodyPr/>
                    <a:lstStyle/>
                    <a:p>
                      <a:pPr marL="0" marR="0" lvl="0" indent="0" algn="ctr" rtl="0">
                        <a:spcBef>
                          <a:spcPts val="0"/>
                        </a:spcBef>
                        <a:spcAft>
                          <a:spcPts val="0"/>
                        </a:spcAft>
                        <a:buNone/>
                      </a:pPr>
                      <a:r>
                        <a:rPr lang="en-US"/>
                        <a:t>ResNet</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0" marR="0" lvl="0" indent="0" algn="ctr" rtl="0">
                        <a:spcBef>
                          <a:spcPts val="0"/>
                        </a:spcBef>
                        <a:spcAft>
                          <a:spcPts val="0"/>
                        </a:spcAft>
                        <a:buNone/>
                      </a:pPr>
                      <a:r>
                        <a:rPr lang="en-US"/>
                        <a:t>100%</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gridSpan="2">
                  <a:txBody>
                    <a:bodyPr/>
                    <a:lstStyle/>
                    <a:p>
                      <a:pPr marL="0" lvl="0" indent="0" algn="ctr" rtl="0">
                        <a:spcBef>
                          <a:spcPts val="0"/>
                        </a:spcBef>
                        <a:spcAft>
                          <a:spcPts val="0"/>
                        </a:spcAft>
                        <a:buNone/>
                      </a:pPr>
                      <a:r>
                        <a:rPr lang="en-US">
                          <a:solidFill>
                            <a:schemeClr val="dk1"/>
                          </a:solidFill>
                          <a:latin typeface="Calibri"/>
                          <a:ea typeface="Calibri"/>
                          <a:cs typeface="Calibri"/>
                          <a:sym typeface="Calibri"/>
                        </a:rPr>
                        <a:t>66.37%</a:t>
                      </a:r>
                      <a:endParaRPr>
                        <a:solidFill>
                          <a:schemeClr val="dk1"/>
                        </a:solidFill>
                        <a:latin typeface="Calibri"/>
                        <a:ea typeface="Calibri"/>
                        <a:cs typeface="Calibri"/>
                        <a:sym typeface="Calibri"/>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hMerge="1">
                  <a:txBody>
                    <a:bodyPr/>
                    <a:lstStyle/>
                    <a:p>
                      <a:endParaRPr lang="en-US"/>
                    </a:p>
                  </a:txBody>
                  <a:tcPr/>
                </a:tc>
                <a:tc gridSpan="4">
                  <a:txBody>
                    <a:bodyPr/>
                    <a:lstStyle/>
                    <a:p>
                      <a:pPr marL="0" lvl="0" indent="0" algn="ctr" rtl="0">
                        <a:spcBef>
                          <a:spcPts val="0"/>
                        </a:spcBef>
                        <a:spcAft>
                          <a:spcPts val="0"/>
                        </a:spcAft>
                        <a:buNone/>
                      </a:pPr>
                      <a:r>
                        <a:rPr lang="en-US">
                          <a:solidFill>
                            <a:schemeClr val="dk1"/>
                          </a:solidFill>
                        </a:rPr>
                        <a:t>4.2386x10e-9</a:t>
                      </a:r>
                      <a:endParaRPr>
                        <a:solidFill>
                          <a:schemeClr val="dk1"/>
                        </a:solidFill>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r>
                        <a:rPr lang="en-US"/>
                        <a:t>3.74082</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457200" lvl="0" indent="0" algn="ctr" rtl="0">
                        <a:spcBef>
                          <a:spcPts val="0"/>
                        </a:spcBef>
                        <a:spcAft>
                          <a:spcPts val="0"/>
                        </a:spcAft>
                        <a:buClr>
                          <a:schemeClr val="dk1"/>
                        </a:buClr>
                        <a:buSzPts val="1100"/>
                        <a:buFont typeface="Arial"/>
                        <a:buNone/>
                      </a:pPr>
                      <a:r>
                        <a:rPr lang="en-US" sz="1200"/>
                        <a:t>200 epochs, 0.001 learning rate</a:t>
                      </a:r>
                      <a:endParaRPr sz="1200"/>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extLst>
                  <a:ext uri="{0D108BD9-81ED-4DB2-BD59-A6C34878D82A}">
                    <a16:rowId xmlns:a16="http://schemas.microsoft.com/office/drawing/2014/main" val="10005"/>
                  </a:ext>
                </a:extLst>
              </a:tr>
              <a:tr h="562175">
                <a:tc>
                  <a:txBody>
                    <a:bodyPr/>
                    <a:lstStyle/>
                    <a:p>
                      <a:pPr marL="0" marR="0" lvl="0" indent="0" algn="ctr" rtl="0">
                        <a:spcBef>
                          <a:spcPts val="0"/>
                        </a:spcBef>
                        <a:spcAft>
                          <a:spcPts val="0"/>
                        </a:spcAft>
                        <a:buNone/>
                      </a:pPr>
                      <a:r>
                        <a:rPr lang="en-US"/>
                        <a:t>AlexNet</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0" marR="0" lvl="0" indent="0" algn="ctr" rtl="0">
                        <a:spcBef>
                          <a:spcPts val="0"/>
                        </a:spcBef>
                        <a:spcAft>
                          <a:spcPts val="0"/>
                        </a:spcAft>
                        <a:buNone/>
                      </a:pPr>
                      <a:r>
                        <a:rPr lang="en-US"/>
                        <a:t>84.03%</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gridSpan="2">
                  <a:txBody>
                    <a:bodyPr/>
                    <a:lstStyle/>
                    <a:p>
                      <a:pPr marL="0" lvl="0" indent="0" algn="ctr" rtl="0">
                        <a:spcBef>
                          <a:spcPts val="0"/>
                        </a:spcBef>
                        <a:spcAft>
                          <a:spcPts val="0"/>
                        </a:spcAft>
                        <a:buNone/>
                      </a:pPr>
                      <a:r>
                        <a:rPr lang="en-US">
                          <a:solidFill>
                            <a:schemeClr val="dk1"/>
                          </a:solidFill>
                        </a:rPr>
                        <a:t>63.17%</a:t>
                      </a:r>
                      <a:endParaRPr>
                        <a:solidFill>
                          <a:schemeClr val="dk1"/>
                        </a:solidFill>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hMerge="1">
                  <a:txBody>
                    <a:bodyPr/>
                    <a:lstStyle/>
                    <a:p>
                      <a:endParaRPr lang="en-US"/>
                    </a:p>
                  </a:txBody>
                  <a:tcPr/>
                </a:tc>
                <a:tc gridSpan="4">
                  <a:txBody>
                    <a:bodyPr/>
                    <a:lstStyle/>
                    <a:p>
                      <a:pPr marL="0" marR="0" lvl="0" indent="0" algn="ctr" rtl="0">
                        <a:spcBef>
                          <a:spcPts val="0"/>
                        </a:spcBef>
                        <a:spcAft>
                          <a:spcPts val="0"/>
                        </a:spcAft>
                        <a:buNone/>
                      </a:pPr>
                      <a:r>
                        <a:rPr lang="en-US"/>
                        <a:t>0.35</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r>
                        <a:rPr lang="en-US"/>
                        <a:t>1.3373</a:t>
                      </a:r>
                      <a:endParaRPr/>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tc>
                  <a:txBody>
                    <a:bodyPr/>
                    <a:lstStyle/>
                    <a:p>
                      <a:pPr marL="457200" lvl="0" indent="0" algn="ctr" rtl="0">
                        <a:spcBef>
                          <a:spcPts val="0"/>
                        </a:spcBef>
                        <a:spcAft>
                          <a:spcPts val="0"/>
                        </a:spcAft>
                        <a:buClr>
                          <a:schemeClr val="dk1"/>
                        </a:buClr>
                        <a:buSzPts val="1100"/>
                        <a:buFont typeface="Arial"/>
                        <a:buNone/>
                      </a:pPr>
                      <a:r>
                        <a:rPr lang="en-US" sz="1200"/>
                        <a:t>200 epochs, 0.000001 learning rate</a:t>
                      </a:r>
                      <a:endParaRPr sz="1200"/>
                    </a:p>
                  </a:txBody>
                  <a:tcPr marL="91450" marR="91450" marT="45725" marB="45725" anchor="ctr">
                    <a:lnL w="19050" cap="flat" cmpd="sng">
                      <a:solidFill>
                        <a:srgbClr val="953734"/>
                      </a:solidFill>
                      <a:prstDash val="solid"/>
                      <a:round/>
                      <a:headEnd type="none" w="sm" len="sm"/>
                      <a:tailEnd type="none" w="sm" len="sm"/>
                    </a:lnL>
                    <a:lnR w="19050" cap="flat" cmpd="sng">
                      <a:solidFill>
                        <a:srgbClr val="953734"/>
                      </a:solidFill>
                      <a:prstDash val="solid"/>
                      <a:round/>
                      <a:headEnd type="none" w="sm" len="sm"/>
                      <a:tailEnd type="none" w="sm" len="sm"/>
                    </a:lnR>
                    <a:lnT w="19050" cap="flat" cmpd="sng">
                      <a:solidFill>
                        <a:srgbClr val="953734"/>
                      </a:solidFill>
                      <a:prstDash val="solid"/>
                      <a:round/>
                      <a:headEnd type="none" w="sm" len="sm"/>
                      <a:tailEnd type="none" w="sm" len="sm"/>
                    </a:lnT>
                    <a:lnB w="19050" cap="flat" cmpd="sng">
                      <a:solidFill>
                        <a:srgbClr val="953734"/>
                      </a:solidFill>
                      <a:prstDash val="solid"/>
                      <a:round/>
                      <a:headEnd type="none" w="sm" len="sm"/>
                      <a:tailEnd type="none" w="sm" len="sm"/>
                    </a:lnB>
                    <a:solidFill>
                      <a:srgbClr val="E5DCDB"/>
                    </a:solidFill>
                  </a:tcPr>
                </a:tc>
                <a:extLst>
                  <a:ext uri="{0D108BD9-81ED-4DB2-BD59-A6C34878D82A}">
                    <a16:rowId xmlns:a16="http://schemas.microsoft.com/office/drawing/2014/main" val="10006"/>
                  </a:ext>
                </a:extLst>
              </a:tr>
            </a:tbl>
          </a:graphicData>
        </a:graphic>
      </p:graphicFrame>
      <p:sp>
        <p:nvSpPr>
          <p:cNvPr id="93" name="Google Shape;93;p1"/>
          <p:cNvSpPr txBox="1"/>
          <p:nvPr/>
        </p:nvSpPr>
        <p:spPr>
          <a:xfrm>
            <a:off x="0" y="2579289"/>
            <a:ext cx="10853574" cy="707886"/>
          </a:xfrm>
          <a:prstGeom prst="rect">
            <a:avLst/>
          </a:prstGeom>
          <a:solidFill>
            <a:srgbClr val="990002"/>
          </a:solidFill>
          <a:ln w="9525" cap="flat" cmpd="sng">
            <a:solidFill>
              <a:srgbClr val="99000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1. Introduction</a:t>
            </a:r>
            <a:endParaRPr/>
          </a:p>
        </p:txBody>
      </p:sp>
      <p:sp>
        <p:nvSpPr>
          <p:cNvPr id="94" name="Google Shape;94;p1"/>
          <p:cNvSpPr txBox="1"/>
          <p:nvPr/>
        </p:nvSpPr>
        <p:spPr>
          <a:xfrm>
            <a:off x="0" y="16213583"/>
            <a:ext cx="10853574" cy="707886"/>
          </a:xfrm>
          <a:prstGeom prst="rect">
            <a:avLst/>
          </a:prstGeom>
          <a:solidFill>
            <a:srgbClr val="99000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2. Motivation</a:t>
            </a:r>
            <a:endParaRPr/>
          </a:p>
        </p:txBody>
      </p:sp>
      <p:sp>
        <p:nvSpPr>
          <p:cNvPr id="95" name="Google Shape;95;p1"/>
          <p:cNvSpPr txBox="1"/>
          <p:nvPr/>
        </p:nvSpPr>
        <p:spPr>
          <a:xfrm>
            <a:off x="10853574" y="2579289"/>
            <a:ext cx="10853574" cy="707886"/>
          </a:xfrm>
          <a:prstGeom prst="rect">
            <a:avLst/>
          </a:prstGeom>
          <a:solidFill>
            <a:srgbClr val="99000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3. Methods</a:t>
            </a:r>
            <a:endParaRPr/>
          </a:p>
        </p:txBody>
      </p:sp>
      <p:cxnSp>
        <p:nvCxnSpPr>
          <p:cNvPr id="96" name="Google Shape;96;p1"/>
          <p:cNvCxnSpPr/>
          <p:nvPr/>
        </p:nvCxnSpPr>
        <p:spPr>
          <a:xfrm>
            <a:off x="10853574" y="2609341"/>
            <a:ext cx="0" cy="19336259"/>
          </a:xfrm>
          <a:prstGeom prst="straightConnector1">
            <a:avLst/>
          </a:prstGeom>
          <a:noFill/>
          <a:ln w="127000" cap="flat" cmpd="sng">
            <a:solidFill>
              <a:srgbClr val="990002"/>
            </a:solidFill>
            <a:prstDash val="solid"/>
            <a:round/>
            <a:headEnd type="none" w="sm" len="sm"/>
            <a:tailEnd type="none" w="sm" len="sm"/>
          </a:ln>
        </p:spPr>
      </p:cxnSp>
      <p:cxnSp>
        <p:nvCxnSpPr>
          <p:cNvPr id="97" name="Google Shape;97;p1"/>
          <p:cNvCxnSpPr/>
          <p:nvPr/>
        </p:nvCxnSpPr>
        <p:spPr>
          <a:xfrm>
            <a:off x="21707148" y="2579289"/>
            <a:ext cx="0" cy="19336259"/>
          </a:xfrm>
          <a:prstGeom prst="straightConnector1">
            <a:avLst/>
          </a:prstGeom>
          <a:noFill/>
          <a:ln w="127000" cap="flat" cmpd="sng">
            <a:solidFill>
              <a:srgbClr val="990002"/>
            </a:solidFill>
            <a:prstDash val="solid"/>
            <a:round/>
            <a:headEnd type="none" w="sm" len="sm"/>
            <a:tailEnd type="none" w="sm" len="sm"/>
          </a:ln>
        </p:spPr>
      </p:cxnSp>
      <p:sp>
        <p:nvSpPr>
          <p:cNvPr id="98" name="Google Shape;98;p1"/>
          <p:cNvSpPr txBox="1"/>
          <p:nvPr/>
        </p:nvSpPr>
        <p:spPr>
          <a:xfrm>
            <a:off x="10806511" y="13321244"/>
            <a:ext cx="10853700" cy="708000"/>
          </a:xfrm>
          <a:prstGeom prst="rect">
            <a:avLst/>
          </a:prstGeom>
          <a:solidFill>
            <a:srgbClr val="99000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4. Experiments &amp; Results</a:t>
            </a:r>
            <a:endParaRPr/>
          </a:p>
        </p:txBody>
      </p:sp>
      <p:sp>
        <p:nvSpPr>
          <p:cNvPr id="99" name="Google Shape;99;p1"/>
          <p:cNvSpPr txBox="1"/>
          <p:nvPr/>
        </p:nvSpPr>
        <p:spPr>
          <a:xfrm>
            <a:off x="21711381" y="2575477"/>
            <a:ext cx="11211252" cy="707886"/>
          </a:xfrm>
          <a:prstGeom prst="rect">
            <a:avLst/>
          </a:prstGeom>
          <a:solidFill>
            <a:srgbClr val="99000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5. Results</a:t>
            </a:r>
            <a:endParaRPr/>
          </a:p>
        </p:txBody>
      </p:sp>
      <p:sp>
        <p:nvSpPr>
          <p:cNvPr id="100" name="Google Shape;100;p1"/>
          <p:cNvSpPr txBox="1"/>
          <p:nvPr/>
        </p:nvSpPr>
        <p:spPr>
          <a:xfrm>
            <a:off x="21707173" y="17977543"/>
            <a:ext cx="11211300" cy="708000"/>
          </a:xfrm>
          <a:prstGeom prst="rect">
            <a:avLst/>
          </a:prstGeom>
          <a:solidFill>
            <a:srgbClr val="99000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lt1"/>
                </a:solidFill>
                <a:latin typeface="Calibri"/>
                <a:ea typeface="Calibri"/>
                <a:cs typeface="Calibri"/>
                <a:sym typeface="Calibri"/>
              </a:rPr>
              <a:t>6. Conclusion &amp; Future Work</a:t>
            </a:r>
            <a:endParaRPr/>
          </a:p>
        </p:txBody>
      </p:sp>
      <p:sp>
        <p:nvSpPr>
          <p:cNvPr id="101" name="Google Shape;101;p1"/>
          <p:cNvSpPr txBox="1"/>
          <p:nvPr/>
        </p:nvSpPr>
        <p:spPr>
          <a:xfrm>
            <a:off x="21860125" y="18988575"/>
            <a:ext cx="10663200" cy="2862900"/>
          </a:xfrm>
          <a:prstGeom prst="rect">
            <a:avLst/>
          </a:prstGeom>
          <a:noFill/>
          <a:ln>
            <a:noFill/>
          </a:ln>
        </p:spPr>
        <p:txBody>
          <a:bodyPr spcFirstLastPara="1" wrap="square" lIns="91425" tIns="45700" rIns="91425" bIns="45700" anchor="t" anchorCtr="0">
            <a:spAutoFit/>
          </a:bodyPr>
          <a:lstStyle/>
          <a:p>
            <a:pPr marL="457200" marR="0" lvl="0" indent="-419100" algn="l" rtl="0">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Attention models require more data for better accuracy</a:t>
            </a:r>
            <a:endParaRPr sz="3000">
              <a:solidFill>
                <a:schemeClr val="dk1"/>
              </a:solidFill>
              <a:latin typeface="Calibri"/>
              <a:ea typeface="Calibri"/>
              <a:cs typeface="Calibri"/>
              <a:sym typeface="Calibri"/>
            </a:endParaRPr>
          </a:p>
          <a:p>
            <a:pPr marL="457200" marR="0" lvl="0" indent="-419100" algn="l" rtl="0">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Currently, due to lack of data, our attention models have accuracy of </a:t>
            </a:r>
            <a:r>
              <a:rPr lang="en-US" sz="3000">
                <a:solidFill>
                  <a:schemeClr val="dk1"/>
                </a:solidFill>
                <a:highlight>
                  <a:srgbClr val="FFFFFF"/>
                </a:highlight>
                <a:latin typeface="Calibri"/>
                <a:ea typeface="Calibri"/>
                <a:cs typeface="Calibri"/>
                <a:sym typeface="Calibri"/>
              </a:rPr>
              <a:t>59.19% by CCT and 55.9% by ViT.</a:t>
            </a:r>
            <a:endParaRPr sz="3000">
              <a:solidFill>
                <a:schemeClr val="dk1"/>
              </a:solidFill>
              <a:highlight>
                <a:srgbClr val="FFFFFF"/>
              </a:highlight>
              <a:latin typeface="Calibri"/>
              <a:ea typeface="Calibri"/>
              <a:cs typeface="Calibri"/>
              <a:sym typeface="Calibri"/>
            </a:endParaRPr>
          </a:p>
          <a:p>
            <a:pPr marL="457200" marR="0" lvl="0" indent="-419100" algn="l" rtl="0">
              <a:spcBef>
                <a:spcPts val="0"/>
              </a:spcBef>
              <a:spcAft>
                <a:spcPts val="0"/>
              </a:spcAft>
              <a:buClr>
                <a:schemeClr val="dk1"/>
              </a:buClr>
              <a:buSzPts val="3000"/>
              <a:buFont typeface="Calibri"/>
              <a:buChar char="●"/>
            </a:pPr>
            <a:r>
              <a:rPr lang="en-US" sz="3000">
                <a:solidFill>
                  <a:schemeClr val="dk1"/>
                </a:solidFill>
                <a:highlight>
                  <a:schemeClr val="lt1"/>
                </a:highlight>
                <a:latin typeface="Calibri"/>
                <a:ea typeface="Calibri"/>
                <a:cs typeface="Calibri"/>
                <a:sym typeface="Calibri"/>
              </a:rPr>
              <a:t>VGGNet is giving the highest accuracy of </a:t>
            </a:r>
            <a:r>
              <a:rPr lang="en-US" sz="3000">
                <a:solidFill>
                  <a:schemeClr val="dk1"/>
                </a:solidFill>
                <a:highlight>
                  <a:srgbClr val="FFFFFF"/>
                </a:highlight>
                <a:latin typeface="Calibri"/>
                <a:ea typeface="Calibri"/>
                <a:cs typeface="Calibri"/>
                <a:sym typeface="Calibri"/>
              </a:rPr>
              <a:t>74.59%.</a:t>
            </a:r>
            <a:endParaRPr sz="3000">
              <a:solidFill>
                <a:schemeClr val="dk1"/>
              </a:solidFill>
              <a:highlight>
                <a:srgbClr val="FFFFFF"/>
              </a:highlight>
              <a:latin typeface="Calibri"/>
              <a:ea typeface="Calibri"/>
              <a:cs typeface="Calibri"/>
              <a:sym typeface="Calibri"/>
            </a:endParaRPr>
          </a:p>
          <a:p>
            <a:pPr marL="457200" marR="0" lvl="0" indent="-419100" algn="l" rtl="0">
              <a:spcBef>
                <a:spcPts val="0"/>
              </a:spcBef>
              <a:spcAft>
                <a:spcPts val="0"/>
              </a:spcAft>
              <a:buClr>
                <a:schemeClr val="dk1"/>
              </a:buClr>
              <a:buSzPts val="3000"/>
              <a:buFont typeface="Calibri"/>
              <a:buChar char="●"/>
            </a:pPr>
            <a:r>
              <a:rPr lang="en-US" sz="3000">
                <a:solidFill>
                  <a:schemeClr val="dk1"/>
                </a:solidFill>
                <a:highlight>
                  <a:schemeClr val="lt1"/>
                </a:highlight>
                <a:latin typeface="Calibri"/>
                <a:ea typeface="Calibri"/>
                <a:cs typeface="Calibri"/>
                <a:sym typeface="Calibri"/>
              </a:rPr>
              <a:t>We would like to extend this project on a larger dataset to conduct our research.</a:t>
            </a:r>
            <a:endParaRPr sz="3000">
              <a:solidFill>
                <a:schemeClr val="dk1"/>
              </a:solidFill>
              <a:highlight>
                <a:schemeClr val="lt1"/>
              </a:highlight>
              <a:latin typeface="Calibri"/>
              <a:ea typeface="Calibri"/>
              <a:cs typeface="Calibri"/>
              <a:sym typeface="Calibri"/>
            </a:endParaRPr>
          </a:p>
        </p:txBody>
      </p:sp>
      <p:cxnSp>
        <p:nvCxnSpPr>
          <p:cNvPr id="102" name="Google Shape;102;p1"/>
          <p:cNvCxnSpPr/>
          <p:nvPr/>
        </p:nvCxnSpPr>
        <p:spPr>
          <a:xfrm>
            <a:off x="10853574" y="2482341"/>
            <a:ext cx="0" cy="804834"/>
          </a:xfrm>
          <a:prstGeom prst="straightConnector1">
            <a:avLst/>
          </a:prstGeom>
          <a:noFill/>
          <a:ln w="127000" cap="flat" cmpd="sng">
            <a:solidFill>
              <a:schemeClr val="lt1"/>
            </a:solidFill>
            <a:prstDash val="solid"/>
            <a:round/>
            <a:headEnd type="none" w="sm" len="sm"/>
            <a:tailEnd type="none" w="sm" len="sm"/>
          </a:ln>
        </p:spPr>
      </p:cxnSp>
      <p:cxnSp>
        <p:nvCxnSpPr>
          <p:cNvPr id="103" name="Google Shape;103;p1"/>
          <p:cNvCxnSpPr/>
          <p:nvPr/>
        </p:nvCxnSpPr>
        <p:spPr>
          <a:xfrm flipH="1">
            <a:off x="21707148" y="2478529"/>
            <a:ext cx="4233" cy="808646"/>
          </a:xfrm>
          <a:prstGeom prst="straightConnector1">
            <a:avLst/>
          </a:prstGeom>
          <a:noFill/>
          <a:ln w="127000" cap="flat" cmpd="sng">
            <a:solidFill>
              <a:schemeClr val="lt1"/>
            </a:solidFill>
            <a:prstDash val="solid"/>
            <a:round/>
            <a:headEnd type="none" w="sm" len="sm"/>
            <a:tailEnd type="none" w="sm" len="sm"/>
          </a:ln>
        </p:spPr>
      </p:cxnSp>
      <p:cxnSp>
        <p:nvCxnSpPr>
          <p:cNvPr id="104" name="Google Shape;104;p1"/>
          <p:cNvCxnSpPr/>
          <p:nvPr/>
        </p:nvCxnSpPr>
        <p:spPr>
          <a:xfrm>
            <a:off x="10853574" y="16213583"/>
            <a:ext cx="0" cy="707886"/>
          </a:xfrm>
          <a:prstGeom prst="straightConnector1">
            <a:avLst/>
          </a:prstGeom>
          <a:noFill/>
          <a:ln w="127000" cap="flat" cmpd="sng">
            <a:solidFill>
              <a:schemeClr val="lt1"/>
            </a:solidFill>
            <a:prstDash val="solid"/>
            <a:round/>
            <a:headEnd type="none" w="sm" len="sm"/>
            <a:tailEnd type="none" w="sm" len="sm"/>
          </a:ln>
        </p:spPr>
      </p:cxnSp>
      <p:sp>
        <p:nvSpPr>
          <p:cNvPr id="105" name="Google Shape;105;p1"/>
          <p:cNvSpPr txBox="1"/>
          <p:nvPr/>
        </p:nvSpPr>
        <p:spPr>
          <a:xfrm>
            <a:off x="186922" y="3565683"/>
            <a:ext cx="10296900" cy="10399200"/>
          </a:xfrm>
          <a:prstGeom prst="rect">
            <a:avLst/>
          </a:prstGeom>
          <a:noFill/>
          <a:ln>
            <a:noFill/>
          </a:ln>
        </p:spPr>
        <p:txBody>
          <a:bodyPr spcFirstLastPara="1" wrap="square" lIns="91425" tIns="45700" rIns="91425" bIns="45700" anchor="t" anchorCtr="0">
            <a:spAutoFit/>
          </a:bodyPr>
          <a:lstStyle/>
          <a:p>
            <a:pPr marL="457200" lvl="0" indent="-457200" algn="l" rtl="0">
              <a:lnSpc>
                <a:spcPct val="115000"/>
              </a:lnSpc>
              <a:spcBef>
                <a:spcPts val="0"/>
              </a:spcBef>
              <a:spcAft>
                <a:spcPts val="0"/>
              </a:spcAft>
              <a:buClr>
                <a:schemeClr val="dk1"/>
              </a:buClr>
              <a:buSzPts val="3600"/>
              <a:buFont typeface="Noto Sans Symbols"/>
              <a:buChar char="▪"/>
            </a:pPr>
            <a:r>
              <a:rPr lang="en-US" sz="3600">
                <a:solidFill>
                  <a:schemeClr val="dk1"/>
                </a:solidFill>
                <a:latin typeface="Calibri"/>
                <a:ea typeface="Calibri"/>
                <a:cs typeface="Calibri"/>
                <a:sym typeface="Calibri"/>
              </a:rPr>
              <a:t>Alzheimer’s disease is a very devastating neurological disease which is caused as a result of abnormal built up of proteins in and around brain cells.</a:t>
            </a:r>
            <a:endParaRPr sz="3600">
              <a:solidFill>
                <a:schemeClr val="dk1"/>
              </a:solidFill>
              <a:latin typeface="Calibri"/>
              <a:ea typeface="Calibri"/>
              <a:cs typeface="Calibri"/>
              <a:sym typeface="Calibri"/>
            </a:endParaRPr>
          </a:p>
          <a:p>
            <a:pPr marL="458787" marR="0" lvl="0" indent="-458787"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Recently, transformers for computer vision have been widely used.</a:t>
            </a:r>
            <a:endParaRPr sz="3600">
              <a:solidFill>
                <a:schemeClr val="dk1"/>
              </a:solidFill>
              <a:latin typeface="Calibri"/>
              <a:ea typeface="Calibri"/>
              <a:cs typeface="Calibri"/>
              <a:sym typeface="Calibri"/>
            </a:endParaRPr>
          </a:p>
          <a:p>
            <a:pPr marL="458787" marR="0" lvl="0" indent="-458787" algn="l" rtl="0">
              <a:spcBef>
                <a:spcPts val="0"/>
              </a:spcBef>
              <a:spcAft>
                <a:spcPts val="0"/>
              </a:spcAft>
              <a:buClr>
                <a:schemeClr val="dk1"/>
              </a:buClr>
              <a:buSzPts val="3600"/>
              <a:buFont typeface="Calibri"/>
              <a:buChar char="▪"/>
            </a:pPr>
            <a:r>
              <a:rPr lang="en-US" sz="3600" b="1">
                <a:solidFill>
                  <a:schemeClr val="dk1"/>
                </a:solidFill>
                <a:latin typeface="Calibri"/>
                <a:ea typeface="Calibri"/>
                <a:cs typeface="Calibri"/>
                <a:sym typeface="Calibri"/>
              </a:rPr>
              <a:t>Attention mechanism</a:t>
            </a:r>
            <a:r>
              <a:rPr lang="en-US" sz="3600">
                <a:solidFill>
                  <a:schemeClr val="dk1"/>
                </a:solidFill>
                <a:latin typeface="Calibri"/>
                <a:ea typeface="Calibri"/>
                <a:cs typeface="Calibri"/>
                <a:sym typeface="Calibri"/>
              </a:rPr>
              <a:t> attempts to focus on the parts of the images that are useful for the goal.</a:t>
            </a:r>
            <a:endParaRPr sz="3600">
              <a:solidFill>
                <a:schemeClr val="dk1"/>
              </a:solidFill>
              <a:latin typeface="Calibri"/>
              <a:ea typeface="Calibri"/>
              <a:cs typeface="Calibri"/>
              <a:sym typeface="Calibri"/>
            </a:endParaRPr>
          </a:p>
          <a:p>
            <a:pPr marL="458787" marR="0" lvl="0" indent="-458787"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Using these methods, we have implemented 2 models </a:t>
            </a:r>
            <a:r>
              <a:rPr lang="en-US" sz="3600" b="1">
                <a:solidFill>
                  <a:schemeClr val="dk1"/>
                </a:solidFill>
                <a:latin typeface="Calibri"/>
                <a:ea typeface="Calibri"/>
                <a:cs typeface="Calibri"/>
                <a:sym typeface="Calibri"/>
              </a:rPr>
              <a:t>Vision Transformer and Compact Convolutional Transformers</a:t>
            </a:r>
            <a:r>
              <a:rPr lang="en-US" sz="3600">
                <a:solidFill>
                  <a:schemeClr val="dk1"/>
                </a:solidFill>
                <a:latin typeface="Calibri"/>
                <a:ea typeface="Calibri"/>
                <a:cs typeface="Calibri"/>
                <a:sym typeface="Calibri"/>
              </a:rPr>
              <a:t> to understand use of attention in detecting Alzheimer’s.</a:t>
            </a:r>
            <a:endParaRPr sz="3600">
              <a:solidFill>
                <a:schemeClr val="dk1"/>
              </a:solidFill>
              <a:latin typeface="Calibri"/>
              <a:ea typeface="Calibri"/>
              <a:cs typeface="Calibri"/>
              <a:sym typeface="Calibri"/>
            </a:endParaRPr>
          </a:p>
          <a:p>
            <a:pPr marL="458787" marR="0" lvl="0" indent="-458787"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We also compare our results with the state of the art architectures like </a:t>
            </a:r>
            <a:r>
              <a:rPr lang="en-US" sz="3600" b="1">
                <a:solidFill>
                  <a:schemeClr val="dk1"/>
                </a:solidFill>
                <a:latin typeface="Calibri"/>
                <a:ea typeface="Calibri"/>
                <a:cs typeface="Calibri"/>
                <a:sym typeface="Calibri"/>
              </a:rPr>
              <a:t>VGGNet, ResNet, and AlexNet</a:t>
            </a:r>
            <a:r>
              <a:rPr lang="en-US"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a:p>
            <a:pPr marL="458788" marR="0" lvl="0" indent="-458788"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We classify images into 4 classes: Mildly Demented, Very Mildly demented, Non-demented, Moderate Demented.</a:t>
            </a:r>
            <a:endParaRPr sz="3600">
              <a:solidFill>
                <a:schemeClr val="dk1"/>
              </a:solidFill>
              <a:latin typeface="Calibri"/>
              <a:ea typeface="Calibri"/>
              <a:cs typeface="Calibri"/>
              <a:sym typeface="Calibri"/>
            </a:endParaRPr>
          </a:p>
        </p:txBody>
      </p:sp>
      <p:pic>
        <p:nvPicPr>
          <p:cNvPr id="106" name="Google Shape;106;p1"/>
          <p:cNvPicPr preferRelativeResize="0"/>
          <p:nvPr/>
        </p:nvPicPr>
        <p:blipFill rotWithShape="1">
          <a:blip r:embed="rId3">
            <a:alphaModFix/>
          </a:blip>
          <a:srcRect r="81449"/>
          <a:stretch/>
        </p:blipFill>
        <p:spPr>
          <a:xfrm>
            <a:off x="37434" y="61551"/>
            <a:ext cx="2474406" cy="2567847"/>
          </a:xfrm>
          <a:prstGeom prst="rect">
            <a:avLst/>
          </a:prstGeom>
          <a:noFill/>
          <a:ln>
            <a:noFill/>
          </a:ln>
        </p:spPr>
      </p:pic>
      <p:pic>
        <p:nvPicPr>
          <p:cNvPr id="107" name="Google Shape;107;p1"/>
          <p:cNvPicPr preferRelativeResize="0"/>
          <p:nvPr/>
        </p:nvPicPr>
        <p:blipFill>
          <a:blip r:embed="rId4">
            <a:alphaModFix/>
          </a:blip>
          <a:stretch>
            <a:fillRect/>
          </a:stretch>
        </p:blipFill>
        <p:spPr>
          <a:xfrm>
            <a:off x="872527" y="13970650"/>
            <a:ext cx="1943775" cy="1981200"/>
          </a:xfrm>
          <a:prstGeom prst="rect">
            <a:avLst/>
          </a:prstGeom>
          <a:noFill/>
          <a:ln w="127000" cap="sq" cmpd="sng">
            <a:solidFill>
              <a:srgbClr val="990002"/>
            </a:solidFill>
            <a:prstDash val="solid"/>
            <a:round/>
            <a:headEnd type="none" w="sm" len="sm"/>
            <a:tailEnd type="none" w="sm" len="sm"/>
          </a:ln>
        </p:spPr>
      </p:pic>
      <p:pic>
        <p:nvPicPr>
          <p:cNvPr id="108" name="Google Shape;108;p1"/>
          <p:cNvPicPr preferRelativeResize="0"/>
          <p:nvPr/>
        </p:nvPicPr>
        <p:blipFill>
          <a:blip r:embed="rId5">
            <a:alphaModFix/>
          </a:blip>
          <a:stretch>
            <a:fillRect/>
          </a:stretch>
        </p:blipFill>
        <p:spPr>
          <a:xfrm>
            <a:off x="3279225" y="13970650"/>
            <a:ext cx="1943775" cy="1981200"/>
          </a:xfrm>
          <a:prstGeom prst="rect">
            <a:avLst/>
          </a:prstGeom>
          <a:noFill/>
          <a:ln w="127000" cap="sq" cmpd="sng">
            <a:solidFill>
              <a:srgbClr val="990002"/>
            </a:solidFill>
            <a:prstDash val="solid"/>
            <a:round/>
            <a:headEnd type="none" w="sm" len="sm"/>
            <a:tailEnd type="none" w="sm" len="sm"/>
          </a:ln>
        </p:spPr>
      </p:pic>
      <p:pic>
        <p:nvPicPr>
          <p:cNvPr id="109" name="Google Shape;109;p1"/>
          <p:cNvPicPr preferRelativeResize="0"/>
          <p:nvPr/>
        </p:nvPicPr>
        <p:blipFill>
          <a:blip r:embed="rId6">
            <a:alphaModFix/>
          </a:blip>
          <a:stretch>
            <a:fillRect/>
          </a:stretch>
        </p:blipFill>
        <p:spPr>
          <a:xfrm>
            <a:off x="5685925" y="13970650"/>
            <a:ext cx="2120900" cy="1981200"/>
          </a:xfrm>
          <a:prstGeom prst="rect">
            <a:avLst/>
          </a:prstGeom>
          <a:noFill/>
          <a:ln w="127000" cap="sq" cmpd="sng">
            <a:solidFill>
              <a:srgbClr val="990002"/>
            </a:solidFill>
            <a:prstDash val="solid"/>
            <a:round/>
            <a:headEnd type="none" w="sm" len="sm"/>
            <a:tailEnd type="none" w="sm" len="sm"/>
          </a:ln>
        </p:spPr>
      </p:pic>
      <p:pic>
        <p:nvPicPr>
          <p:cNvPr id="110" name="Google Shape;110;p1"/>
          <p:cNvPicPr preferRelativeResize="0"/>
          <p:nvPr/>
        </p:nvPicPr>
        <p:blipFill>
          <a:blip r:embed="rId7">
            <a:alphaModFix/>
          </a:blip>
          <a:stretch>
            <a:fillRect/>
          </a:stretch>
        </p:blipFill>
        <p:spPr>
          <a:xfrm>
            <a:off x="8269750" y="13970650"/>
            <a:ext cx="2120900" cy="1981200"/>
          </a:xfrm>
          <a:prstGeom prst="rect">
            <a:avLst/>
          </a:prstGeom>
          <a:noFill/>
          <a:ln w="127000" cap="sq" cmpd="sng">
            <a:solidFill>
              <a:srgbClr val="990002"/>
            </a:solidFill>
            <a:prstDash val="solid"/>
            <a:round/>
            <a:headEnd type="none" w="sm" len="sm"/>
            <a:tailEnd type="none" w="sm" len="sm"/>
          </a:ln>
        </p:spPr>
      </p:pic>
      <p:sp>
        <p:nvSpPr>
          <p:cNvPr id="111" name="Google Shape;111;p1"/>
          <p:cNvSpPr txBox="1"/>
          <p:nvPr/>
        </p:nvSpPr>
        <p:spPr>
          <a:xfrm>
            <a:off x="37425" y="17141475"/>
            <a:ext cx="10663200" cy="4617600"/>
          </a:xfrm>
          <a:prstGeom prst="rect">
            <a:avLst/>
          </a:prstGeom>
          <a:noFill/>
          <a:ln>
            <a:noFill/>
          </a:ln>
        </p:spPr>
        <p:txBody>
          <a:bodyPr spcFirstLastPara="1" wrap="square" lIns="91425" tIns="91425" rIns="91425" bIns="91425" anchor="t" anchorCtr="0">
            <a:spAutoFit/>
          </a:bodyPr>
          <a:lstStyle/>
          <a:p>
            <a:pPr marL="457200" lvl="0"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Advancement of the medical diagnosis using advanced Computer Vision models</a:t>
            </a:r>
            <a:endParaRPr sz="3600">
              <a:solidFill>
                <a:schemeClr val="dk1"/>
              </a:solidFill>
              <a:latin typeface="Calibri"/>
              <a:ea typeface="Calibri"/>
              <a:cs typeface="Calibri"/>
              <a:sym typeface="Calibri"/>
            </a:endParaRPr>
          </a:p>
          <a:p>
            <a:pPr marL="457200" lvl="0"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Reducing the False positive and False negative rates in the medical diagnosis</a:t>
            </a:r>
            <a:endParaRPr sz="3600">
              <a:solidFill>
                <a:schemeClr val="dk1"/>
              </a:solidFill>
              <a:latin typeface="Calibri"/>
              <a:ea typeface="Calibri"/>
              <a:cs typeface="Calibri"/>
              <a:sym typeface="Calibri"/>
            </a:endParaRPr>
          </a:p>
          <a:p>
            <a:pPr marL="457200" lvl="0"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Attention models have been used to detect other diseases like Glaucoma.</a:t>
            </a:r>
            <a:endParaRPr sz="3600">
              <a:solidFill>
                <a:schemeClr val="dk1"/>
              </a:solidFill>
              <a:latin typeface="Calibri"/>
              <a:ea typeface="Calibri"/>
              <a:cs typeface="Calibri"/>
              <a:sym typeface="Calibri"/>
            </a:endParaRPr>
          </a:p>
          <a:p>
            <a:pPr marL="457200" lvl="0" indent="-457200" algn="l" rtl="0">
              <a:spcBef>
                <a:spcPts val="0"/>
              </a:spcBef>
              <a:spcAft>
                <a:spcPts val="0"/>
              </a:spcAft>
              <a:buClr>
                <a:schemeClr val="dk1"/>
              </a:buClr>
              <a:buSzPts val="3600"/>
              <a:buFont typeface="Calibri"/>
              <a:buChar char="●"/>
            </a:pPr>
            <a:r>
              <a:rPr lang="en-US" sz="3600">
                <a:solidFill>
                  <a:schemeClr val="dk1"/>
                </a:solidFill>
                <a:latin typeface="Calibri"/>
                <a:ea typeface="Calibri"/>
                <a:cs typeface="Calibri"/>
                <a:sym typeface="Calibri"/>
              </a:rPr>
              <a:t>Using the attention mechanism to help model focus more on the problem ares than other irrelevant areas</a:t>
            </a:r>
            <a:endParaRPr sz="3600">
              <a:solidFill>
                <a:schemeClr val="dk1"/>
              </a:solidFill>
              <a:latin typeface="Calibri"/>
              <a:ea typeface="Calibri"/>
              <a:cs typeface="Calibri"/>
              <a:sym typeface="Calibri"/>
            </a:endParaRPr>
          </a:p>
        </p:txBody>
      </p:sp>
      <p:sp>
        <p:nvSpPr>
          <p:cNvPr id="112" name="Google Shape;112;p1"/>
          <p:cNvSpPr txBox="1"/>
          <p:nvPr/>
        </p:nvSpPr>
        <p:spPr>
          <a:xfrm>
            <a:off x="11223325" y="12796300"/>
            <a:ext cx="449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https://arxiv.org/pdf/2104.05704.pdf</a:t>
            </a:r>
            <a:endParaRPr>
              <a:latin typeface="Calibri"/>
              <a:ea typeface="Calibri"/>
              <a:cs typeface="Calibri"/>
              <a:sym typeface="Calibri"/>
            </a:endParaRPr>
          </a:p>
        </p:txBody>
      </p:sp>
      <p:sp>
        <p:nvSpPr>
          <p:cNvPr id="113" name="Google Shape;113;p1"/>
          <p:cNvSpPr txBox="1"/>
          <p:nvPr/>
        </p:nvSpPr>
        <p:spPr>
          <a:xfrm>
            <a:off x="11834988" y="3741675"/>
            <a:ext cx="882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4" name="Google Shape;114;p1"/>
          <p:cNvSpPr txBox="1"/>
          <p:nvPr/>
        </p:nvSpPr>
        <p:spPr>
          <a:xfrm>
            <a:off x="11223325" y="3696400"/>
            <a:ext cx="10296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5" name="Google Shape;115;p1"/>
          <p:cNvSpPr txBox="1"/>
          <p:nvPr/>
        </p:nvSpPr>
        <p:spPr>
          <a:xfrm>
            <a:off x="22066425" y="16148825"/>
            <a:ext cx="98850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i="1">
                <a:solidFill>
                  <a:schemeClr val="dk1"/>
                </a:solidFill>
                <a:latin typeface="Calibri"/>
                <a:ea typeface="Calibri"/>
                <a:cs typeface="Calibri"/>
                <a:sym typeface="Calibri"/>
              </a:rPr>
              <a:t>The above image shows how the attention mechanism works and where it focuses on. It is observed that it was able to focus on some of the affected part of the brain.</a:t>
            </a:r>
            <a:endParaRPr sz="2600" i="1">
              <a:solidFill>
                <a:schemeClr val="dk1"/>
              </a:solidFill>
              <a:latin typeface="Calibri"/>
              <a:ea typeface="Calibri"/>
              <a:cs typeface="Calibri"/>
              <a:sym typeface="Calibri"/>
            </a:endParaRPr>
          </a:p>
        </p:txBody>
      </p:sp>
      <p:pic>
        <p:nvPicPr>
          <p:cNvPr id="116" name="Google Shape;116;p1"/>
          <p:cNvPicPr preferRelativeResize="0"/>
          <p:nvPr/>
        </p:nvPicPr>
        <p:blipFill>
          <a:blip r:embed="rId8">
            <a:alphaModFix/>
          </a:blip>
          <a:stretch>
            <a:fillRect/>
          </a:stretch>
        </p:blipFill>
        <p:spPr>
          <a:xfrm>
            <a:off x="11223326" y="8731625"/>
            <a:ext cx="5094873" cy="3705351"/>
          </a:xfrm>
          <a:prstGeom prst="rect">
            <a:avLst/>
          </a:prstGeom>
          <a:noFill/>
          <a:ln>
            <a:noFill/>
          </a:ln>
        </p:spPr>
      </p:pic>
      <p:pic>
        <p:nvPicPr>
          <p:cNvPr id="117" name="Google Shape;117;p1"/>
          <p:cNvPicPr preferRelativeResize="0"/>
          <p:nvPr/>
        </p:nvPicPr>
        <p:blipFill>
          <a:blip r:embed="rId9">
            <a:alphaModFix/>
          </a:blip>
          <a:stretch>
            <a:fillRect/>
          </a:stretch>
        </p:blipFill>
        <p:spPr>
          <a:xfrm>
            <a:off x="11223314" y="3765700"/>
            <a:ext cx="4874661" cy="3705350"/>
          </a:xfrm>
          <a:prstGeom prst="rect">
            <a:avLst/>
          </a:prstGeom>
          <a:noFill/>
          <a:ln>
            <a:noFill/>
          </a:ln>
        </p:spPr>
      </p:pic>
      <p:sp>
        <p:nvSpPr>
          <p:cNvPr id="118" name="Google Shape;118;p1"/>
          <p:cNvSpPr txBox="1"/>
          <p:nvPr/>
        </p:nvSpPr>
        <p:spPr>
          <a:xfrm>
            <a:off x="11223325" y="7901238"/>
            <a:ext cx="285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https://arxiv.org/abs/2010.11929</a:t>
            </a:r>
            <a:endParaRPr>
              <a:latin typeface="Calibri"/>
              <a:ea typeface="Calibri"/>
              <a:cs typeface="Calibri"/>
              <a:sym typeface="Calibri"/>
            </a:endParaRPr>
          </a:p>
        </p:txBody>
      </p:sp>
      <p:pic>
        <p:nvPicPr>
          <p:cNvPr id="119" name="Google Shape;119;p1"/>
          <p:cNvPicPr preferRelativeResize="0"/>
          <p:nvPr/>
        </p:nvPicPr>
        <p:blipFill>
          <a:blip r:embed="rId10">
            <a:alphaModFix/>
          </a:blip>
          <a:stretch>
            <a:fillRect/>
          </a:stretch>
        </p:blipFill>
        <p:spPr>
          <a:xfrm>
            <a:off x="17602400" y="3559375"/>
            <a:ext cx="2600325" cy="9236925"/>
          </a:xfrm>
          <a:prstGeom prst="rect">
            <a:avLst/>
          </a:prstGeom>
          <a:noFill/>
          <a:ln>
            <a:noFill/>
          </a:ln>
        </p:spPr>
      </p:pic>
      <p:pic>
        <p:nvPicPr>
          <p:cNvPr id="120" name="Google Shape;120;p1"/>
          <p:cNvPicPr preferRelativeResize="0"/>
          <p:nvPr/>
        </p:nvPicPr>
        <p:blipFill>
          <a:blip r:embed="rId11">
            <a:alphaModFix/>
          </a:blip>
          <a:stretch>
            <a:fillRect/>
          </a:stretch>
        </p:blipFill>
        <p:spPr>
          <a:xfrm>
            <a:off x="21860125" y="11967850"/>
            <a:ext cx="5252287" cy="3414800"/>
          </a:xfrm>
          <a:prstGeom prst="rect">
            <a:avLst/>
          </a:prstGeom>
          <a:noFill/>
          <a:ln>
            <a:noFill/>
          </a:ln>
        </p:spPr>
      </p:pic>
      <p:pic>
        <p:nvPicPr>
          <p:cNvPr id="121" name="Google Shape;121;p1"/>
          <p:cNvPicPr preferRelativeResize="0"/>
          <p:nvPr/>
        </p:nvPicPr>
        <p:blipFill rotWithShape="1">
          <a:blip r:embed="rId12">
            <a:alphaModFix/>
          </a:blip>
          <a:srcRect l="10024" r="6718" b="9313"/>
          <a:stretch/>
        </p:blipFill>
        <p:spPr>
          <a:xfrm>
            <a:off x="24642850" y="3364913"/>
            <a:ext cx="8076950" cy="8237276"/>
          </a:xfrm>
          <a:prstGeom prst="rect">
            <a:avLst/>
          </a:prstGeom>
          <a:noFill/>
          <a:ln>
            <a:noFill/>
          </a:ln>
        </p:spPr>
      </p:pic>
      <p:sp>
        <p:nvSpPr>
          <p:cNvPr id="122" name="Google Shape;122;p1"/>
          <p:cNvSpPr txBox="1"/>
          <p:nvPr/>
        </p:nvSpPr>
        <p:spPr>
          <a:xfrm>
            <a:off x="11429213" y="19541475"/>
            <a:ext cx="9702300" cy="2432100"/>
          </a:xfrm>
          <a:prstGeom prst="rect">
            <a:avLst/>
          </a:prstGeom>
          <a:noFill/>
          <a:ln w="9525" cap="flat" cmpd="sng">
            <a:solidFill>
              <a:srgbClr val="800000"/>
            </a:solidFill>
            <a:prstDash val="dot"/>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i="1">
                <a:solidFill>
                  <a:schemeClr val="dk1"/>
                </a:solidFill>
                <a:latin typeface="Calibri"/>
                <a:ea typeface="Calibri"/>
                <a:cs typeface="Calibri"/>
                <a:sym typeface="Calibri"/>
              </a:rPr>
              <a:t>The above table gives </a:t>
            </a:r>
            <a:r>
              <a:rPr lang="en-US" sz="2600" b="1" i="1">
                <a:solidFill>
                  <a:schemeClr val="dk1"/>
                </a:solidFill>
                <a:latin typeface="Calibri"/>
                <a:ea typeface="Calibri"/>
                <a:cs typeface="Calibri"/>
                <a:sym typeface="Calibri"/>
              </a:rPr>
              <a:t>training accuracy, validation accuracy, accuracy loss and validation loss</a:t>
            </a:r>
            <a:r>
              <a:rPr lang="en-US" sz="2600" i="1">
                <a:solidFill>
                  <a:schemeClr val="dk1"/>
                </a:solidFill>
                <a:latin typeface="Calibri"/>
                <a:ea typeface="Calibri"/>
                <a:cs typeface="Calibri"/>
                <a:sym typeface="Calibri"/>
              </a:rPr>
              <a:t> for all 6 models. </a:t>
            </a:r>
            <a:endParaRPr sz="2600" i="1">
              <a:solidFill>
                <a:schemeClr val="dk1"/>
              </a:solidFill>
              <a:latin typeface="Calibri"/>
              <a:ea typeface="Calibri"/>
              <a:cs typeface="Calibri"/>
              <a:sym typeface="Calibri"/>
            </a:endParaRPr>
          </a:p>
          <a:p>
            <a:pPr marL="0" marR="0" lvl="0" indent="0" algn="l" rtl="0">
              <a:spcBef>
                <a:spcPts val="0"/>
              </a:spcBef>
              <a:spcAft>
                <a:spcPts val="0"/>
              </a:spcAft>
              <a:buNone/>
            </a:pPr>
            <a:endParaRPr sz="2600" i="1">
              <a:solidFill>
                <a:schemeClr val="dk1"/>
              </a:solidFill>
              <a:latin typeface="Calibri"/>
              <a:ea typeface="Calibri"/>
              <a:cs typeface="Calibri"/>
              <a:sym typeface="Calibri"/>
            </a:endParaRPr>
          </a:p>
          <a:p>
            <a:pPr marL="0" marR="0" lvl="0" indent="0" algn="l" rtl="0">
              <a:spcBef>
                <a:spcPts val="0"/>
              </a:spcBef>
              <a:spcAft>
                <a:spcPts val="0"/>
              </a:spcAft>
              <a:buNone/>
            </a:pPr>
            <a:r>
              <a:rPr lang="en-US" sz="3000">
                <a:solidFill>
                  <a:schemeClr val="dk1"/>
                </a:solidFill>
                <a:latin typeface="Calibri"/>
                <a:ea typeface="Calibri"/>
                <a:cs typeface="Calibri"/>
                <a:sym typeface="Calibri"/>
              </a:rPr>
              <a:t>All models use </a:t>
            </a:r>
            <a:r>
              <a:rPr lang="en-US" sz="3000" b="1">
                <a:solidFill>
                  <a:schemeClr val="dk1"/>
                </a:solidFill>
                <a:latin typeface="Calibri"/>
                <a:ea typeface="Calibri"/>
                <a:cs typeface="Calibri"/>
                <a:sym typeface="Calibri"/>
              </a:rPr>
              <a:t>Adam optimizer, Categorical cross-entropy for loss </a:t>
            </a:r>
            <a:r>
              <a:rPr lang="en-US" sz="3000">
                <a:solidFill>
                  <a:schemeClr val="dk1"/>
                </a:solidFill>
                <a:latin typeface="Calibri"/>
                <a:ea typeface="Calibri"/>
                <a:cs typeface="Calibri"/>
                <a:sym typeface="Calibri"/>
              </a:rPr>
              <a:t>and </a:t>
            </a:r>
            <a:r>
              <a:rPr lang="en-US" sz="3000" b="1">
                <a:solidFill>
                  <a:schemeClr val="dk1"/>
                </a:solidFill>
                <a:latin typeface="Calibri"/>
                <a:ea typeface="Calibri"/>
                <a:cs typeface="Calibri"/>
                <a:sym typeface="Calibri"/>
              </a:rPr>
              <a:t>categorical accuracy as metric.</a:t>
            </a:r>
            <a:endParaRPr sz="1200" i="1"/>
          </a:p>
          <a:p>
            <a:pPr marL="0" marR="0" lvl="0" indent="0" algn="l" rtl="0">
              <a:spcBef>
                <a:spcPts val="0"/>
              </a:spcBef>
              <a:spcAft>
                <a:spcPts val="0"/>
              </a:spcAft>
              <a:buNone/>
            </a:pPr>
            <a:endParaRPr/>
          </a:p>
        </p:txBody>
      </p:sp>
      <p:sp>
        <p:nvSpPr>
          <p:cNvPr id="123" name="Google Shape;123;p1"/>
          <p:cNvSpPr txBox="1"/>
          <p:nvPr/>
        </p:nvSpPr>
        <p:spPr>
          <a:xfrm>
            <a:off x="22066425" y="5310575"/>
            <a:ext cx="24744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Calibri"/>
                <a:ea typeface="Calibri"/>
                <a:cs typeface="Calibri"/>
                <a:sym typeface="Calibri"/>
              </a:rPr>
              <a:t>The GIF to the right shows what the vgg model focuses on in the MRI image</a:t>
            </a:r>
            <a:endParaRPr sz="2700">
              <a:latin typeface="Calibri"/>
              <a:ea typeface="Calibri"/>
              <a:cs typeface="Calibri"/>
              <a:sym typeface="Calibri"/>
            </a:endParaRPr>
          </a:p>
        </p:txBody>
      </p:sp>
      <p:sp>
        <p:nvSpPr>
          <p:cNvPr id="124" name="Google Shape;124;p1"/>
          <p:cNvSpPr txBox="1"/>
          <p:nvPr/>
        </p:nvSpPr>
        <p:spPr>
          <a:xfrm>
            <a:off x="23788613" y="15382650"/>
            <a:ext cx="1395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latin typeface="Caveat"/>
                <a:ea typeface="Caveat"/>
                <a:cs typeface="Caveat"/>
                <a:sym typeface="Caveat"/>
              </a:rPr>
              <a:t>ViT</a:t>
            </a:r>
            <a:endParaRPr sz="1800" b="1">
              <a:latin typeface="Caveat"/>
              <a:ea typeface="Caveat"/>
              <a:cs typeface="Caveat"/>
              <a:sym typeface="Caveat"/>
            </a:endParaRPr>
          </a:p>
        </p:txBody>
      </p:sp>
      <p:sp>
        <p:nvSpPr>
          <p:cNvPr id="125" name="Google Shape;125;p1"/>
          <p:cNvSpPr txBox="1"/>
          <p:nvPr/>
        </p:nvSpPr>
        <p:spPr>
          <a:xfrm>
            <a:off x="29357288" y="15382650"/>
            <a:ext cx="1395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latin typeface="Caveat"/>
                <a:ea typeface="Caveat"/>
                <a:cs typeface="Caveat"/>
                <a:sym typeface="Caveat"/>
              </a:rPr>
              <a:t>CCT</a:t>
            </a:r>
            <a:endParaRPr sz="1800" b="1">
              <a:latin typeface="Caveat"/>
              <a:ea typeface="Caveat"/>
              <a:cs typeface="Caveat"/>
              <a:sym typeface="Caveat"/>
            </a:endParaRPr>
          </a:p>
        </p:txBody>
      </p:sp>
      <p:pic>
        <p:nvPicPr>
          <p:cNvPr id="126" name="Google Shape;126;p1"/>
          <p:cNvPicPr preferRelativeResize="0"/>
          <p:nvPr/>
        </p:nvPicPr>
        <p:blipFill>
          <a:blip r:embed="rId13">
            <a:alphaModFix/>
          </a:blip>
          <a:stretch>
            <a:fillRect/>
          </a:stretch>
        </p:blipFill>
        <p:spPr>
          <a:xfrm>
            <a:off x="27316000" y="11967850"/>
            <a:ext cx="5606625" cy="3414800"/>
          </a:xfrm>
          <a:prstGeom prst="rect">
            <a:avLst/>
          </a:prstGeom>
          <a:noFill/>
          <a:ln>
            <a:noFill/>
          </a:ln>
        </p:spPr>
      </p:pic>
      <p:sp>
        <p:nvSpPr>
          <p:cNvPr id="127" name="Google Shape;127;p1"/>
          <p:cNvSpPr txBox="1"/>
          <p:nvPr/>
        </p:nvSpPr>
        <p:spPr>
          <a:xfrm>
            <a:off x="20662200" y="8001475"/>
            <a:ext cx="8580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a:latin typeface="Amatic SC"/>
                <a:ea typeface="Amatic SC"/>
                <a:cs typeface="Amatic SC"/>
                <a:sym typeface="Amatic SC"/>
              </a:rPr>
              <a:t>VGG</a:t>
            </a:r>
            <a:endParaRPr sz="3100" b="1">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2776a4180f_1_48"/>
          <p:cNvSpPr txBox="1">
            <a:spLocks noGrp="1"/>
          </p:cNvSpPr>
          <p:nvPr>
            <p:ph type="ctrTitle"/>
          </p:nvPr>
        </p:nvSpPr>
        <p:spPr>
          <a:xfrm>
            <a:off x="2468855" y="8620812"/>
            <a:ext cx="27980700" cy="4704000"/>
          </a:xfrm>
          <a:prstGeom prst="rect">
            <a:avLst/>
          </a:prstGeom>
        </p:spPr>
        <p:txBody>
          <a:bodyPr spcFirstLastPara="1" wrap="square" lIns="313500" tIns="156750" rIns="313500" bIns="156750" anchor="ctr" anchorCtr="0">
            <a:normAutofit/>
          </a:bodyPr>
          <a:lstStyle/>
          <a:p>
            <a:pPr marL="0" lvl="0" indent="0" algn="ctr" rtl="0">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2776a4180f_1_54"/>
          <p:cNvSpPr txBox="1">
            <a:spLocks noGrp="1"/>
          </p:cNvSpPr>
          <p:nvPr>
            <p:ph type="ctrTitle"/>
          </p:nvPr>
        </p:nvSpPr>
        <p:spPr>
          <a:xfrm>
            <a:off x="2468880" y="6817362"/>
            <a:ext cx="27980700" cy="4704000"/>
          </a:xfrm>
          <a:prstGeom prst="rect">
            <a:avLst/>
          </a:prstGeom>
        </p:spPr>
        <p:txBody>
          <a:bodyPr spcFirstLastPara="1" wrap="square" lIns="313500" tIns="156750" rIns="313500" bIns="156750" anchor="ctr" anchorCtr="0">
            <a:normAutofit/>
          </a:bodyPr>
          <a:lstStyle/>
          <a:p>
            <a:pPr marL="0" lvl="0" indent="0" algn="ctr" rtl="0">
              <a:spcBef>
                <a:spcPts val="0"/>
              </a:spcBef>
              <a:spcAft>
                <a:spcPts val="0"/>
              </a:spcAft>
              <a:buNone/>
            </a:pPr>
            <a:endParaRPr/>
          </a:p>
        </p:txBody>
      </p:sp>
      <p:sp>
        <p:nvSpPr>
          <p:cNvPr id="140" name="Google Shape;140;g12776a4180f_1_54"/>
          <p:cNvSpPr txBox="1">
            <a:spLocks noGrp="1"/>
          </p:cNvSpPr>
          <p:nvPr>
            <p:ph type="subTitle" idx="1"/>
          </p:nvPr>
        </p:nvSpPr>
        <p:spPr>
          <a:xfrm>
            <a:off x="4937760" y="12435840"/>
            <a:ext cx="23043000" cy="5608200"/>
          </a:xfrm>
          <a:prstGeom prst="rect">
            <a:avLst/>
          </a:prstGeom>
        </p:spPr>
        <p:txBody>
          <a:bodyPr spcFirstLastPara="1" wrap="square" lIns="313500" tIns="156750" rIns="313500" bIns="156750" anchor="t" anchorCtr="0">
            <a:normAutofit/>
          </a:bodyPr>
          <a:lstStyle/>
          <a:p>
            <a:pPr marL="0" lvl="0" indent="0" algn="ctr" rtl="0">
              <a:spcBef>
                <a:spcPts val="22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496</Words>
  <Application>Microsoft Macintosh PowerPoint</Application>
  <PresentationFormat>Custom</PresentationFormat>
  <Paragraphs>80</Paragraphs>
  <Slides>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Calibri</vt:lpstr>
      <vt:lpstr>Arial</vt:lpstr>
      <vt:lpstr>Amatic SC</vt:lpstr>
      <vt:lpstr>Caveat</vt:lpstr>
      <vt:lpstr>Roboto</vt:lpstr>
      <vt:lpstr>Cambria</vt:lpstr>
      <vt:lpstr>Noto Sans Symbols</vt:lpstr>
      <vt:lpstr>Office Theme</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Crandall</dc:creator>
  <cp:lastModifiedBy>Khandelwal, Harshit</cp:lastModifiedBy>
  <cp:revision>1</cp:revision>
  <dcterms:created xsi:type="dcterms:W3CDTF">2012-12-17T00:59:42Z</dcterms:created>
  <dcterms:modified xsi:type="dcterms:W3CDTF">2022-05-06T02:49:40Z</dcterms:modified>
</cp:coreProperties>
</file>