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01A-DBF9-40BF-94D2-02739C0FFA96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F18A-0DBE-4E71-8C59-4075D99DA4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01A-DBF9-40BF-94D2-02739C0FFA96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F18A-0DBE-4E71-8C59-4075D99DA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01A-DBF9-40BF-94D2-02739C0FFA96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F18A-0DBE-4E71-8C59-4075D99DA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01A-DBF9-40BF-94D2-02739C0FFA96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F18A-0DBE-4E71-8C59-4075D99DA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01A-DBF9-40BF-94D2-02739C0FFA96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D1AF18A-0DBE-4E71-8C59-4075D99DA4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01A-DBF9-40BF-94D2-02739C0FFA96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F18A-0DBE-4E71-8C59-4075D99DA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01A-DBF9-40BF-94D2-02739C0FFA96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F18A-0DBE-4E71-8C59-4075D99DA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01A-DBF9-40BF-94D2-02739C0FFA96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F18A-0DBE-4E71-8C59-4075D99DA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01A-DBF9-40BF-94D2-02739C0FFA96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F18A-0DBE-4E71-8C59-4075D99DA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01A-DBF9-40BF-94D2-02739C0FFA96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F18A-0DBE-4E71-8C59-4075D99DA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01A-DBF9-40BF-94D2-02739C0FFA96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F18A-0DBE-4E71-8C59-4075D99DA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1E7E01A-DBF9-40BF-94D2-02739C0FFA96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D1AF18A-0DBE-4E71-8C59-4075D99DA4E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ZS Hackathon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Harshit Khandelwal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WINS VS LOSSES</a:t>
            </a:r>
            <a:endParaRPr lang="en-US" dirty="0"/>
          </a:p>
        </p:txBody>
      </p:sp>
      <p:pic>
        <p:nvPicPr>
          <p:cNvPr id="4" name="Content Placeholder 3" descr="win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175" y="2125246"/>
            <a:ext cx="5487650" cy="365843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behind the shot</a:t>
            </a:r>
            <a:endParaRPr lang="en-US" dirty="0"/>
          </a:p>
        </p:txBody>
      </p:sp>
      <p:pic>
        <p:nvPicPr>
          <p:cNvPr id="4" name="Content Placeholder 3" descr="powercou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175" y="2125246"/>
            <a:ext cx="5487650" cy="365843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Power changes with time remaining</a:t>
            </a:r>
            <a:endParaRPr lang="en-US" dirty="0"/>
          </a:p>
        </p:txBody>
      </p:sp>
      <p:pic>
        <p:nvPicPr>
          <p:cNvPr id="4" name="Content Placeholder 3" descr="powerVSti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981200"/>
            <a:ext cx="6401425" cy="426761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distance with time</a:t>
            </a:r>
            <a:endParaRPr lang="en-US" dirty="0"/>
          </a:p>
        </p:txBody>
      </p:sp>
      <p:pic>
        <p:nvPicPr>
          <p:cNvPr id="4" name="Content Placeholder 3" descr="distanceVSti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981200"/>
            <a:ext cx="6184732" cy="412315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Correlation</a:t>
            </a:r>
            <a:endParaRPr lang="en-US" dirty="0"/>
          </a:p>
        </p:txBody>
      </p:sp>
      <p:pic>
        <p:nvPicPr>
          <p:cNvPr id="4" name="Picture 3" descr="initial_cor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2286000"/>
            <a:ext cx="58674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8229600" cy="4709160"/>
          </a:xfrm>
        </p:spPr>
        <p:txBody>
          <a:bodyPr/>
          <a:lstStyle/>
          <a:p>
            <a:pPr lvl="2">
              <a:buNone/>
            </a:pPr>
            <a:r>
              <a:rPr lang="en-US" dirty="0" smtClean="0"/>
              <a:t>Final Correlation – After all the cleaning</a:t>
            </a:r>
            <a:endParaRPr lang="en-US" dirty="0"/>
          </a:p>
        </p:txBody>
      </p:sp>
      <p:pic>
        <p:nvPicPr>
          <p:cNvPr id="4" name="Picture 3" descr="final_cor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295400"/>
            <a:ext cx="75438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16</TotalTime>
  <Words>35</Words>
  <Application>Microsoft Office PowerPoint</Application>
  <PresentationFormat>On-screen Show 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ZS Hackathon</vt:lpstr>
      <vt:lpstr>WINS VS LOSSES</vt:lpstr>
      <vt:lpstr>The Power behind the shot</vt:lpstr>
      <vt:lpstr>How Power changes with time remaining</vt:lpstr>
      <vt:lpstr>The distance with time</vt:lpstr>
      <vt:lpstr>Correlation change</vt:lpstr>
      <vt:lpstr>Slide 7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ZS Hackathon</dc:title>
  <dc:creator>acer</dc:creator>
  <cp:lastModifiedBy>acer</cp:lastModifiedBy>
  <cp:revision>2</cp:revision>
  <dcterms:created xsi:type="dcterms:W3CDTF">2019-07-21T01:03:22Z</dcterms:created>
  <dcterms:modified xsi:type="dcterms:W3CDTF">2019-07-21T01:19:23Z</dcterms:modified>
</cp:coreProperties>
</file>