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Twitter Sentiment Analysis</a:t>
            </a:r>
          </a:p>
          <a:p>
            <a:r>
              <a:t>Apple vs Google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Non-Technical Business Presentation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 today’s digital era, customer opinions are shared widely on platforms like Twitter.</a:t>
            </a:r>
          </a:p>
          <a:p>
            <a:r>
              <a:t>This project analyzes tweets related to Apple and Google to classify them as positive, negative, or neutral.</a:t>
            </a:r>
          </a:p>
          <a:p>
            <a:r>
              <a:t>Goal: Enable real-time tracking of public opinion for better decision-making.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Stakeholders &amp; Benefits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Marketing Teams: Monitor sentiment changes after campaigns.</a:t>
            </a:r>
          </a:p>
          <a:p>
            <a:r>
              <a:t>- Product Managers: Spot product issues early.</a:t>
            </a:r>
          </a:p>
          <a:p>
            <a:r>
              <a:t>- Customer Support: Respond to spikes in negative sentiment.</a:t>
            </a:r>
          </a:p>
          <a:p>
            <a:r>
              <a:t>- Executives: Track brand perception against competitors.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Sources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Twitter data related to Apple and Google.</a:t>
            </a:r>
          </a:p>
          <a:p>
            <a:r>
              <a:t>Data collected from public tweets mentioning brand names, product names, or hashtags.</a:t>
            </a:r>
          </a:p>
          <a:p>
            <a:r>
              <a:t>Includes text content, date, and sentiment labels.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 &amp; 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Collect tweets mentioning Apple and Google.</a:t>
            </a:r>
          </a:p>
          <a:p>
            <a:r>
              <a:t>2. Preprocess text to remove noise (hashtags, links, punctuation).</a:t>
            </a:r>
          </a:p>
          <a:p>
            <a:r>
              <a:t>3. Apply Natural Language Processing techniques.</a:t>
            </a:r>
          </a:p>
          <a:p>
            <a:r>
              <a:t>4. Train a machine learning model to classify sentiment.</a:t>
            </a:r>
          </a:p>
          <a:p>
            <a:r>
              <a:t>5. Visualize sentiment trends for business insights.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Sentiment Distribution</a:t>
            </a:r>
          </a:p>
        </p:txBody>
      </p:sp>
      <p:pic>
        <p:nvPicPr>
          <p:cNvPr id="3" name="Picture 2" descr="sentiment_distributi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572000" cy="4572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Value &amp; 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Real-time monitoring of sentiment improves responsiveness.</a:t>
            </a:r>
          </a:p>
          <a:p>
            <a:r>
              <a:t>- Identifying negative sentiment early prevents PR crises.</a:t>
            </a:r>
          </a:p>
          <a:p>
            <a:r>
              <a:t>- Positive sentiment trends can guide marketing strategies.</a:t>
            </a:r>
          </a:p>
          <a:p>
            <a:r>
              <a:t>- Use insights to enhance customer satisfaction and brand loyalty.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