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9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7" d="100"/>
          <a:sy n="67" d="100"/>
        </p:scale>
        <p:origin x="147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809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901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0793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03155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2046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5864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6083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4156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546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472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815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26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722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108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175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951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594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0057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  <p:sldLayoutId id="2147483841" r:id="rId12"/>
    <p:sldLayoutId id="2147483842" r:id="rId13"/>
    <p:sldLayoutId id="2147483843" r:id="rId14"/>
    <p:sldLayoutId id="2147483844" r:id="rId15"/>
    <p:sldLayoutId id="2147483845" r:id="rId16"/>
    <p:sldLayoutId id="2147483846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Twitter Sentiment Analysis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49C2C8C-59AF-42F4-A636-DC09CB8F03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K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429CE-51D7-42F8-97C0-A0FDB3106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Group Members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F0A5B-E25D-4242-8D63-D540D2238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Steve Opar</a:t>
            </a:r>
          </a:p>
          <a:p>
            <a:r>
              <a:rPr lang="en-GB" dirty="0"/>
              <a:t>Mercy </a:t>
            </a:r>
            <a:r>
              <a:rPr lang="en-GB" dirty="0" err="1"/>
              <a:t>Chepkorir</a:t>
            </a:r>
            <a:endParaRPr lang="en-GB" dirty="0"/>
          </a:p>
          <a:p>
            <a:r>
              <a:rPr lang="en-GB" dirty="0"/>
              <a:t>Olive </a:t>
            </a:r>
            <a:r>
              <a:rPr lang="en-GB" dirty="0" err="1"/>
              <a:t>Njeri</a:t>
            </a:r>
            <a:endParaRPr lang="en-GB" dirty="0"/>
          </a:p>
          <a:p>
            <a:r>
              <a:rPr lang="en-GB" dirty="0" err="1"/>
              <a:t>Kungu</a:t>
            </a:r>
            <a:r>
              <a:rPr lang="en-GB" dirty="0"/>
              <a:t> </a:t>
            </a:r>
            <a:r>
              <a:rPr lang="en-GB" dirty="0" err="1"/>
              <a:t>Wakaimba</a:t>
            </a:r>
            <a:endParaRPr lang="en-GB" dirty="0"/>
          </a:p>
          <a:p>
            <a:r>
              <a:rPr lang="en-GB" dirty="0"/>
              <a:t>Kelly Wanjiku</a:t>
            </a: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700784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Business Understanding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631" y="2428875"/>
            <a:ext cx="8186737" cy="41290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sz="1700" b="1" dirty="0"/>
              <a:t>Problem</a:t>
            </a:r>
            <a:r>
              <a:rPr lang="en-GB" sz="1700" b="1" dirty="0"/>
              <a:t> Statement</a:t>
            </a:r>
          </a:p>
          <a:p>
            <a:pPr marL="0" indent="0">
              <a:buNone/>
            </a:pPr>
            <a:r>
              <a:rPr sz="1700" dirty="0"/>
              <a:t>Huge volume of Apple/Google tweets makes manual analysis impossible.</a:t>
            </a:r>
          </a:p>
          <a:p>
            <a:pPr marL="0" indent="0">
              <a:buNone/>
            </a:pPr>
            <a:r>
              <a:rPr lang="en-GB" sz="1700" dirty="0"/>
              <a:t>The goal is to b</a:t>
            </a:r>
            <a:r>
              <a:rPr sz="1700" dirty="0" err="1"/>
              <a:t>uild</a:t>
            </a:r>
            <a:r>
              <a:rPr sz="1700" dirty="0"/>
              <a:t> </a:t>
            </a:r>
            <a:r>
              <a:rPr lang="en-GB" sz="1700" dirty="0"/>
              <a:t>a </a:t>
            </a:r>
            <a:r>
              <a:rPr sz="1700" dirty="0"/>
              <a:t>M</a:t>
            </a:r>
            <a:r>
              <a:rPr lang="en-GB" sz="1700" dirty="0" err="1"/>
              <a:t>achine</a:t>
            </a:r>
            <a:r>
              <a:rPr lang="en-GB" sz="1700" dirty="0"/>
              <a:t> </a:t>
            </a:r>
            <a:r>
              <a:rPr sz="1700" dirty="0"/>
              <a:t>L</a:t>
            </a:r>
            <a:r>
              <a:rPr lang="en-GB" sz="1700" dirty="0"/>
              <a:t>earning</a:t>
            </a:r>
            <a:r>
              <a:rPr sz="1700" dirty="0"/>
              <a:t> model to classify tweets as positive, neutral, or negative</a:t>
            </a:r>
            <a:r>
              <a:rPr lang="en-GB" sz="1700" dirty="0"/>
              <a:t> so that we can provide real-time insights for brand perception &amp; product decisions</a:t>
            </a:r>
          </a:p>
          <a:p>
            <a:pPr marL="0" indent="0">
              <a:buNone/>
            </a:pPr>
            <a:endParaRPr sz="1700" dirty="0"/>
          </a:p>
          <a:p>
            <a:pPr marL="0" indent="0">
              <a:buNone/>
            </a:pPr>
            <a:r>
              <a:rPr sz="1700" b="1" dirty="0"/>
              <a:t>Stakeholders</a:t>
            </a:r>
            <a:endParaRPr lang="en-GB" sz="1700" b="1" dirty="0"/>
          </a:p>
          <a:p>
            <a:r>
              <a:rPr sz="1700" dirty="0"/>
              <a:t>Marketing</a:t>
            </a:r>
            <a:endParaRPr lang="en-GB" sz="1700" dirty="0"/>
          </a:p>
          <a:p>
            <a:r>
              <a:rPr sz="1700" dirty="0"/>
              <a:t>Product Managers</a:t>
            </a:r>
            <a:endParaRPr lang="en-GB" sz="1700" dirty="0"/>
          </a:p>
          <a:p>
            <a:r>
              <a:rPr sz="1700" dirty="0"/>
              <a:t>Customer Support</a:t>
            </a:r>
            <a:endParaRPr lang="en-GB" sz="1700" dirty="0"/>
          </a:p>
          <a:p>
            <a:r>
              <a:rPr sz="1700" dirty="0"/>
              <a:t>Executives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Data Understanding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Source: Twitter dataset with labeled emotions</a:t>
            </a:r>
          </a:p>
          <a:p>
            <a:r>
              <a:rPr dirty="0"/>
              <a:t>Features: Tweet text, brand (Apple/Google), sentiment label</a:t>
            </a:r>
          </a:p>
          <a:p>
            <a:r>
              <a:rPr dirty="0"/>
              <a:t>Challenges: Class imbalance, noisy/informal text, temporal drift</a:t>
            </a:r>
          </a:p>
          <a:p>
            <a:r>
              <a:rPr dirty="0"/>
              <a:t>Size: Thousands of tweets labeled for sentiment &amp; brand context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Data 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Steps applied to clean and prepare tweets:</a:t>
            </a:r>
          </a:p>
          <a:p>
            <a:r>
              <a:t>Dropped ambiguous labels ('I can’t tell')</a:t>
            </a:r>
          </a:p>
          <a:p>
            <a:r>
              <a:t>Normalized labels → Binary (Positive/Negative), Ternary (Pos/Neg/Neutral)</a:t>
            </a:r>
          </a:p>
          <a:p>
            <a:r>
              <a:t>Removed URLs, mentions, hashtags, special chars</a:t>
            </a:r>
          </a:p>
          <a:p>
            <a:r>
              <a:t>Vectorized text using TF-IDF (up to 5000 n-grams)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Modeling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Models trained and tuned:</a:t>
            </a:r>
          </a:p>
          <a:p>
            <a:r>
              <a:rPr dirty="0"/>
              <a:t>Logistic Regression (performed best)</a:t>
            </a:r>
          </a:p>
          <a:p>
            <a:r>
              <a:rPr dirty="0"/>
              <a:t>Support Vector Machine (SVM)</a:t>
            </a:r>
          </a:p>
          <a:p>
            <a:r>
              <a:rPr dirty="0"/>
              <a:t>Random Forest</a:t>
            </a:r>
          </a:p>
          <a:p>
            <a:r>
              <a:rPr dirty="0"/>
              <a:t>Neural Network (</a:t>
            </a:r>
            <a:r>
              <a:rPr lang="en-GB" dirty="0"/>
              <a:t>N</a:t>
            </a:r>
            <a:r>
              <a:rPr dirty="0" err="1"/>
              <a:t>LPClassifier</a:t>
            </a:r>
            <a:r>
              <a:rPr dirty="0"/>
              <a:t>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Key Findings:</a:t>
            </a:r>
          </a:p>
          <a:p>
            <a:r>
              <a:t>Logistic Regression &amp; SVM achieved the best balance of accuracy &amp; efficiency</a:t>
            </a:r>
          </a:p>
          <a:p>
            <a:r>
              <a:t>Random Forest &amp; Neural Net less consistent</a:t>
            </a:r>
          </a:p>
          <a:p>
            <a:r>
              <a:t>Binary classification generally performed better than ternary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6. Key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How to use the models:</a:t>
            </a:r>
          </a:p>
          <a:p>
            <a:r>
              <a:rPr dirty="0"/>
              <a:t>Adopt Logistic Regression/SVM models for monitoring brand sentiment</a:t>
            </a:r>
          </a:p>
          <a:p>
            <a:r>
              <a:rPr dirty="0"/>
              <a:t>Leverage results for marketing and product strategy decisions</a:t>
            </a:r>
          </a:p>
          <a:p>
            <a:r>
              <a:rPr dirty="0"/>
              <a:t>Explore transformer-based deep learning for improved performance</a:t>
            </a:r>
            <a:r>
              <a:rPr lang="en-GB" dirty="0"/>
              <a:t> in the future</a:t>
            </a:r>
            <a:endParaRPr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14</TotalTime>
  <Words>276</Words>
  <Application>Microsoft Office PowerPoint</Application>
  <PresentationFormat>On-screen Show (4:3)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Twitter Sentiment Analysis</vt:lpstr>
      <vt:lpstr>Group Members</vt:lpstr>
      <vt:lpstr>1. Business Understanding</vt:lpstr>
      <vt:lpstr>2. Data Understanding</vt:lpstr>
      <vt:lpstr>3. Data Preparation</vt:lpstr>
      <vt:lpstr>4. Modeling</vt:lpstr>
      <vt:lpstr>5. Evaluation</vt:lpstr>
      <vt:lpstr>6. Key Recommendations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 Sentiment Analysis</dc:title>
  <dc:subject/>
  <dc:creator/>
  <cp:keywords/>
  <dc:description>generated using python-pptx</dc:description>
  <cp:lastModifiedBy>Steve Opar</cp:lastModifiedBy>
  <cp:revision>5</cp:revision>
  <dcterms:created xsi:type="dcterms:W3CDTF">2013-01-27T09:14:16Z</dcterms:created>
  <dcterms:modified xsi:type="dcterms:W3CDTF">2025-09-04T16:46:24Z</dcterms:modified>
  <cp:category/>
</cp:coreProperties>
</file>