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97" r:id="rId2"/>
    <p:sldMasterId id="2147483683" r:id="rId3"/>
    <p:sldMasterId id="2147483672" r:id="rId4"/>
    <p:sldMasterId id="2147483722" r:id="rId5"/>
    <p:sldMasterId id="2147483681" r:id="rId6"/>
    <p:sldMasterId id="2147483710" r:id="rId7"/>
  </p:sldMasterIdLst>
  <p:notesMasterIdLst>
    <p:notesMasterId r:id="rId29"/>
  </p:notesMasterIdLst>
  <p:sldIdLst>
    <p:sldId id="256" r:id="rId8"/>
    <p:sldId id="263" r:id="rId9"/>
    <p:sldId id="261" r:id="rId10"/>
    <p:sldId id="257" r:id="rId11"/>
    <p:sldId id="267" r:id="rId12"/>
    <p:sldId id="259" r:id="rId13"/>
    <p:sldId id="262" r:id="rId14"/>
    <p:sldId id="269" r:id="rId15"/>
    <p:sldId id="265" r:id="rId16"/>
    <p:sldId id="282" r:id="rId17"/>
    <p:sldId id="266" r:id="rId18"/>
    <p:sldId id="278" r:id="rId19"/>
    <p:sldId id="279" r:id="rId20"/>
    <p:sldId id="275" r:id="rId21"/>
    <p:sldId id="276" r:id="rId22"/>
    <p:sldId id="280" r:id="rId23"/>
    <p:sldId id="272" r:id="rId24"/>
    <p:sldId id="281" r:id="rId25"/>
    <p:sldId id="283" r:id="rId26"/>
    <p:sldId id="264" r:id="rId27"/>
    <p:sldId id="268" r:id="rId2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217A"/>
    <a:srgbClr val="9B4F96"/>
    <a:srgbClr val="442359"/>
    <a:srgbClr val="00BCF2"/>
    <a:srgbClr val="FF8C00"/>
    <a:srgbClr val="E18C00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80105" autoAdjust="0"/>
  </p:normalViewPr>
  <p:slideViewPr>
    <p:cSldViewPr snapToGrid="0">
      <p:cViewPr varScale="1">
        <p:scale>
          <a:sx n="74" d="100"/>
          <a:sy n="74" d="100"/>
        </p:scale>
        <p:origin x="33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2F2D4-225E-488F-A512-942F94EBECB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56E57-8F14-4DE0-B3A9-E8A779C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Demo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project</a:t>
            </a:r>
            <a:r>
              <a:rPr lang="sv-SE" dirty="0"/>
              <a:t> setup for </a:t>
            </a:r>
            <a:r>
              <a:rPr lang="sv-SE" dirty="0" err="1"/>
              <a:t>Development</a:t>
            </a:r>
            <a:r>
              <a:rPr lang="sv-SE" dirty="0"/>
              <a:t>, </a:t>
            </a:r>
            <a:r>
              <a:rPr lang="sv-SE" dirty="0" err="1"/>
              <a:t>Testing</a:t>
            </a:r>
            <a:r>
              <a:rPr lang="sv-SE" dirty="0"/>
              <a:t>, </a:t>
            </a:r>
            <a:r>
              <a:rPr lang="sv-SE" dirty="0" err="1"/>
              <a:t>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56E57-8F14-4DE0-B3A9-E8A779C870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Demonstration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device</a:t>
            </a:r>
            <a:r>
              <a:rPr lang="sv-SE" baseline="0" dirty="0"/>
              <a:t> </a:t>
            </a:r>
            <a:r>
              <a:rPr lang="sv-SE" baseline="0" dirty="0" err="1"/>
              <a:t>family</a:t>
            </a:r>
            <a:r>
              <a:rPr lang="sv-SE" baseline="0" dirty="0"/>
              <a:t> </a:t>
            </a:r>
            <a:r>
              <a:rPr lang="sv-SE" baseline="0" dirty="0" err="1"/>
              <a:t>specific</a:t>
            </a:r>
            <a:r>
              <a:rPr lang="sv-SE" baseline="0" dirty="0"/>
              <a:t>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56E57-8F14-4DE0-B3A9-E8A779C870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94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Demonstration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HamburgerMenu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56E57-8F14-4DE0-B3A9-E8A779C870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Demonstration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dynamic</a:t>
            </a:r>
            <a:r>
              <a:rPr lang="sv-SE" dirty="0"/>
              <a:t> AB </a:t>
            </a:r>
            <a:r>
              <a:rPr lang="sv-SE" dirty="0" err="1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56E57-8F14-4DE0-B3A9-E8A779C870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1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https://msdn.microsoft.com/windows/uwp/monetize/microsoft-store-services-sdk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56E57-8F14-4DE0-B3A9-E8A779C870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8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6EF9B447-A738-4A3A-928D-267B6335793D}" type="datetimeFigureOut">
              <a:rPr lang="sv-SE" smtClean="0"/>
              <a:pPr/>
              <a:t>2016-11-17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D8F1EBE4-0630-4CB5-BC98-D113D05A2FAD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7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58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362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4058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2016-11-17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13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611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2016-11-17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26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Light" panose="020B0502040204020203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407B-C5A1-49A4-8902-9BB79EF74842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7C7-61C1-46FB-8688-C750C5026D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318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9729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955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735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0439-5744-4775-8BA6-23D4EEFCBAEF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3605-13F9-48FC-819B-27DD045F8E38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8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68696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4352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059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6230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4982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27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0821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05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1307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38391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186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36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2406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5858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949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83106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70171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46072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096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364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19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56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43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00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294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B447-A738-4A3A-928D-267B6335793D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EBE4-0630-4CB5-BC98-D113D05A2FAD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4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A317-E1FD-4430-9064-36E69D31F355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0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2016-11-17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itle 2"/>
          <p:cNvSpPr txBox="1">
            <a:spLocks/>
          </p:cNvSpPr>
          <p:nvPr userDrawn="1"/>
        </p:nvSpPr>
        <p:spPr>
          <a:xfrm>
            <a:off x="385851" y="3089508"/>
            <a:ext cx="11887200" cy="183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Segoe UI Light" panose="020B0502040204020203" pitchFamily="34" charset="0"/>
              </a:rPr>
              <a:t>Glöm</a:t>
            </a:r>
            <a:r>
              <a:rPr lang="en-US" sz="4800" dirty="0">
                <a:latin typeface="Segoe UI Light" panose="020B0502040204020203" pitchFamily="34" charset="0"/>
              </a:rPr>
              <a:t> </a:t>
            </a:r>
            <a:r>
              <a:rPr lang="en-US" sz="4800" dirty="0" err="1">
                <a:latin typeface="Segoe UI Light" panose="020B0502040204020203" pitchFamily="34" charset="0"/>
              </a:rPr>
              <a:t>inte</a:t>
            </a:r>
            <a:r>
              <a:rPr lang="en-US" sz="4800" dirty="0">
                <a:latin typeface="Segoe UI Light" panose="020B0502040204020203" pitchFamily="34" charset="0"/>
              </a:rPr>
              <a:t> </a:t>
            </a:r>
            <a:r>
              <a:rPr lang="en-US" sz="4800" dirty="0" err="1">
                <a:latin typeface="Segoe UI Light" panose="020B0502040204020203" pitchFamily="34" charset="0"/>
              </a:rPr>
              <a:t>att</a:t>
            </a:r>
            <a:r>
              <a:rPr lang="en-US" sz="4800" dirty="0">
                <a:latin typeface="Segoe UI Light" panose="020B0502040204020203" pitchFamily="34" charset="0"/>
              </a:rPr>
              <a:t> </a:t>
            </a:r>
            <a:r>
              <a:rPr lang="en-US" sz="4800" dirty="0" err="1">
                <a:latin typeface="Segoe UI Light" panose="020B0502040204020203" pitchFamily="34" charset="0"/>
              </a:rPr>
              <a:t>utvärdera</a:t>
            </a:r>
            <a:r>
              <a:rPr lang="en-US" sz="4800" dirty="0">
                <a:latin typeface="Segoe UI Light" panose="020B0502040204020203" pitchFamily="34" charset="0"/>
              </a:rPr>
              <a:t> </a:t>
            </a:r>
            <a:r>
              <a:rPr lang="en-US" sz="4800" dirty="0" err="1">
                <a:latin typeface="Segoe UI Light" panose="020B0502040204020203" pitchFamily="34" charset="0"/>
              </a:rPr>
              <a:t>sessionen</a:t>
            </a:r>
            <a:r>
              <a:rPr lang="en-US" sz="4800" dirty="0">
                <a:latin typeface="Segoe UI Light" panose="020B0502040204020203" pitchFamily="34" charset="0"/>
              </a:rPr>
              <a:t> </a:t>
            </a:r>
            <a:r>
              <a:rPr lang="en-US" sz="4800" dirty="0" err="1">
                <a:latin typeface="Segoe UI Light" panose="020B0502040204020203" pitchFamily="34" charset="0"/>
              </a:rPr>
              <a:t>direkt</a:t>
            </a:r>
            <a:r>
              <a:rPr lang="en-US" sz="4800" dirty="0">
                <a:latin typeface="Segoe UI Light" panose="020B0502040204020203" pitchFamily="34" charset="0"/>
              </a:rPr>
              <a:t> </a:t>
            </a:r>
            <a:r>
              <a:rPr lang="en-US" sz="4800" dirty="0" err="1">
                <a:latin typeface="Segoe UI Light" panose="020B0502040204020203" pitchFamily="34" charset="0"/>
              </a:rPr>
              <a:t>i</a:t>
            </a:r>
            <a:r>
              <a:rPr lang="en-US" sz="4800" dirty="0">
                <a:latin typeface="Segoe UI Light" panose="020B0502040204020203" pitchFamily="34" charset="0"/>
              </a:rPr>
              <a:t> Microsoft </a:t>
            </a:r>
            <a:r>
              <a:rPr lang="en-US" sz="4800" dirty="0" err="1">
                <a:latin typeface="Segoe UI Light" panose="020B0502040204020203" pitchFamily="34" charset="0"/>
              </a:rPr>
              <a:t>TechDays-appen</a:t>
            </a:r>
            <a:r>
              <a:rPr lang="en-US" sz="4800" dirty="0">
                <a:latin typeface="Segoe UI Light" panose="020B0502040204020203" pitchFamily="34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9219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406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  <p:sldLayoutId id="214748368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CD93-6788-4872-901B-110BBEF64063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85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2016-11-17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107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3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2349-5E18-4989-94A1-75AC9DB5DB2C}" type="datetimeFigureOut">
              <a:rPr lang="sv-SE" smtClean="0"/>
              <a:t>2016-11-17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64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57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3286" y="365125"/>
            <a:ext cx="10515600" cy="1325563"/>
          </a:xfrm>
        </p:spPr>
        <p:txBody>
          <a:bodyPr/>
          <a:lstStyle/>
          <a:p>
            <a:r>
              <a:rPr lang="sv-SE" dirty="0"/>
              <a:t>Inspiration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9437" y="1825625"/>
            <a:ext cx="11595059" cy="4769616"/>
          </a:xfrm>
        </p:spPr>
        <p:txBody>
          <a:bodyPr>
            <a:normAutofit/>
          </a:bodyPr>
          <a:lstStyle/>
          <a:p>
            <a:r>
              <a:rPr lang="sv-SE" dirty="0" err="1"/>
              <a:t>TVHelpers</a:t>
            </a:r>
            <a:endParaRPr lang="sv-SE" dirty="0"/>
          </a:p>
          <a:p>
            <a:pPr lvl="1"/>
            <a:r>
              <a:rPr lang="sv-SE" dirty="0"/>
              <a:t>http://github.com/Microsoft/TVHelpers</a:t>
            </a:r>
          </a:p>
          <a:p>
            <a:pPr lvl="1"/>
            <a:endParaRPr lang="sv-SE" dirty="0"/>
          </a:p>
          <a:p>
            <a:r>
              <a:rPr lang="sv-SE" dirty="0"/>
              <a:t>Template10</a:t>
            </a:r>
          </a:p>
          <a:p>
            <a:pPr lvl="1"/>
            <a:r>
              <a:rPr lang="sv-SE" dirty="0"/>
              <a:t>http://github.com/Windows-XAML/Template10</a:t>
            </a:r>
          </a:p>
          <a:p>
            <a:pPr lvl="1"/>
            <a:endParaRPr lang="sv-SE" dirty="0"/>
          </a:p>
          <a:p>
            <a:r>
              <a:rPr lang="sv-SE" dirty="0"/>
              <a:t>UWP Community </a:t>
            </a:r>
            <a:r>
              <a:rPr lang="sv-SE" dirty="0" err="1"/>
              <a:t>Toolkit</a:t>
            </a:r>
            <a:endParaRPr lang="sv-SE" dirty="0"/>
          </a:p>
          <a:p>
            <a:pPr lvl="1"/>
            <a:r>
              <a:rPr lang="sv-SE" dirty="0"/>
              <a:t>http://github.com/Microsoft/UWPCommunityToolkit</a:t>
            </a:r>
          </a:p>
          <a:p>
            <a:pPr lvl="1"/>
            <a:endParaRPr lang="sv-SE" dirty="0"/>
          </a:p>
          <a:p>
            <a:r>
              <a:rPr lang="sv-SE" dirty="0" err="1"/>
              <a:t>Customers</a:t>
            </a:r>
            <a:r>
              <a:rPr lang="sv-SE" dirty="0"/>
              <a:t> Orders </a:t>
            </a:r>
            <a:r>
              <a:rPr lang="en-US" dirty="0"/>
              <a:t>Database sample</a:t>
            </a:r>
          </a:p>
          <a:p>
            <a:pPr lvl="1"/>
            <a:r>
              <a:rPr lang="sv-SE" dirty="0"/>
              <a:t>https://github.com/Microsoft/Windows-appsample-customers-orders-database</a:t>
            </a:r>
          </a:p>
        </p:txBody>
      </p:sp>
    </p:spTree>
    <p:extLst>
      <p:ext uri="{BB962C8B-B14F-4D97-AF65-F5344CB8AC3E}">
        <p14:creationId xmlns:p14="http://schemas.microsoft.com/office/powerpoint/2010/main" val="135223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3906" y="2527445"/>
            <a:ext cx="11887200" cy="183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atin typeface="Segoe UI Light" panose="020B0502040204020203" pitchFamily="34" charset="0"/>
              </a:rPr>
              <a:t>User Engagement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42073" y="4610661"/>
            <a:ext cx="11497830" cy="1554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</a:rPr>
              <a:t>How do I know what works and what’s not?</a:t>
            </a:r>
          </a:p>
        </p:txBody>
      </p:sp>
    </p:spTree>
    <p:extLst>
      <p:ext uri="{BB962C8B-B14F-4D97-AF65-F5344CB8AC3E}">
        <p14:creationId xmlns:p14="http://schemas.microsoft.com/office/powerpoint/2010/main" val="209469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3286" y="365125"/>
            <a:ext cx="10515600" cy="1325563"/>
          </a:xfrm>
        </p:spPr>
        <p:txBody>
          <a:bodyPr/>
          <a:lstStyle/>
          <a:p>
            <a:r>
              <a:rPr lang="sv-SE" dirty="0"/>
              <a:t>Microsoft Store Services SDK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9438" y="1825625"/>
            <a:ext cx="10515600" cy="4927272"/>
          </a:xfrm>
        </p:spPr>
        <p:txBody>
          <a:bodyPr>
            <a:normAutofit/>
          </a:bodyPr>
          <a:lstStyle/>
          <a:p>
            <a:r>
              <a:rPr lang="sv-SE" dirty="0" err="1"/>
              <a:t>Currently</a:t>
            </a:r>
            <a:r>
              <a:rPr lang="sv-SE" dirty="0"/>
              <a:t> </a:t>
            </a:r>
            <a:r>
              <a:rPr lang="sv-SE" dirty="0" err="1"/>
              <a:t>available</a:t>
            </a:r>
            <a:endParaRPr lang="sv-SE" dirty="0"/>
          </a:p>
          <a:p>
            <a:pPr lvl="1"/>
            <a:r>
              <a:rPr lang="sv-SE" dirty="0"/>
              <a:t>Log </a:t>
            </a:r>
            <a:r>
              <a:rPr lang="sv-SE" dirty="0" err="1"/>
              <a:t>custom</a:t>
            </a:r>
            <a:r>
              <a:rPr lang="sv-SE" dirty="0"/>
              <a:t> events</a:t>
            </a:r>
          </a:p>
          <a:p>
            <a:pPr lvl="1"/>
            <a:r>
              <a:rPr lang="sv-SE" dirty="0" err="1"/>
              <a:t>Launch</a:t>
            </a:r>
            <a:r>
              <a:rPr lang="sv-SE" dirty="0"/>
              <a:t> Feedback </a:t>
            </a:r>
            <a:r>
              <a:rPr lang="sv-SE" dirty="0" err="1"/>
              <a:t>Hub</a:t>
            </a:r>
            <a:endParaRPr lang="sv-SE" dirty="0"/>
          </a:p>
          <a:p>
            <a:pPr lvl="1"/>
            <a:r>
              <a:rPr lang="sv-SE" dirty="0"/>
              <a:t>Push </a:t>
            </a:r>
            <a:r>
              <a:rPr lang="sv-SE" dirty="0" err="1"/>
              <a:t>notifications</a:t>
            </a:r>
            <a:r>
              <a:rPr lang="sv-SE" dirty="0"/>
              <a:t> from Dev Center</a:t>
            </a:r>
          </a:p>
          <a:p>
            <a:pPr lvl="1"/>
            <a:r>
              <a:rPr lang="sv-SE" dirty="0" err="1"/>
              <a:t>Run</a:t>
            </a:r>
            <a:r>
              <a:rPr lang="sv-SE" dirty="0"/>
              <a:t> experiments </a:t>
            </a:r>
            <a:r>
              <a:rPr lang="sv-SE" dirty="0" err="1"/>
              <a:t>with</a:t>
            </a:r>
            <a:r>
              <a:rPr lang="sv-SE" dirty="0"/>
              <a:t> A/B </a:t>
            </a:r>
            <a:r>
              <a:rPr lang="sv-SE" dirty="0" err="1"/>
              <a:t>testing</a:t>
            </a:r>
            <a:endParaRPr lang="sv-SE" dirty="0"/>
          </a:p>
          <a:p>
            <a:pPr lvl="1"/>
            <a:r>
              <a:rPr lang="sv-SE" dirty="0"/>
              <a:t>Display </a:t>
            </a:r>
            <a:r>
              <a:rPr lang="sv-SE" dirty="0" err="1"/>
              <a:t>ads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dirty="0" err="1"/>
              <a:t>packages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NuGet</a:t>
            </a:r>
            <a:endParaRPr lang="sv-SE" dirty="0"/>
          </a:p>
          <a:p>
            <a:pPr lvl="1"/>
            <a:r>
              <a:rPr lang="sv-SE" dirty="0" err="1"/>
              <a:t>Microsoft.Services.Store.SDK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129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3286" y="365125"/>
            <a:ext cx="10515600" cy="1325563"/>
          </a:xfrm>
        </p:spPr>
        <p:txBody>
          <a:bodyPr/>
          <a:lstStyle/>
          <a:p>
            <a:r>
              <a:rPr lang="sv-SE" dirty="0"/>
              <a:t>Log </a:t>
            </a:r>
            <a:r>
              <a:rPr lang="sv-SE" dirty="0" err="1"/>
              <a:t>custom</a:t>
            </a:r>
            <a:r>
              <a:rPr lang="sv-SE" dirty="0"/>
              <a:t> events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9438" y="1825625"/>
            <a:ext cx="10515600" cy="435133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66872" y="1899010"/>
            <a:ext cx="610936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Microsoft.Services.Store.Engagement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872" y="2760858"/>
            <a:ext cx="8366393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logger = </a:t>
            </a:r>
            <a:r>
              <a:rPr lang="en-US" sz="2000" dirty="0" err="1">
                <a:latin typeface="Consolas" panose="020B0609020204030204" pitchFamily="49" charset="0"/>
              </a:rPr>
              <a:t>StoreServicesCustomEventLogger.GetDefault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logger.Log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myCustomEvent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8845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3286" y="365125"/>
            <a:ext cx="10515600" cy="1325563"/>
          </a:xfrm>
        </p:spPr>
        <p:txBody>
          <a:bodyPr/>
          <a:lstStyle/>
          <a:p>
            <a:r>
              <a:rPr lang="sv-SE" dirty="0" err="1"/>
              <a:t>Launch</a:t>
            </a:r>
            <a:r>
              <a:rPr lang="sv-SE" dirty="0"/>
              <a:t> Feedback </a:t>
            </a:r>
            <a:r>
              <a:rPr lang="sv-SE" dirty="0" err="1"/>
              <a:t>Hub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9438" y="1825625"/>
            <a:ext cx="10515600" cy="4351338"/>
          </a:xfrm>
        </p:spPr>
        <p:txBody>
          <a:bodyPr/>
          <a:lstStyle/>
          <a:p>
            <a:r>
              <a:rPr lang="sv-SE" dirty="0"/>
              <a:t>Not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everywhere</a:t>
            </a:r>
            <a:endParaRPr lang="sv-SE" dirty="0"/>
          </a:p>
          <a:p>
            <a:pPr lvl="1"/>
            <a:r>
              <a:rPr lang="sv-SE" dirty="0"/>
              <a:t>10.0.14271.0 or later</a:t>
            </a:r>
          </a:p>
          <a:p>
            <a:pPr lvl="1"/>
            <a:r>
              <a:rPr lang="sv-SE" dirty="0"/>
              <a:t>Desktop or Mobile </a:t>
            </a:r>
            <a:r>
              <a:rPr lang="sv-SE" dirty="0" err="1"/>
              <a:t>device</a:t>
            </a:r>
            <a:r>
              <a:rPr lang="sv-SE" dirty="0"/>
              <a:t> </a:t>
            </a:r>
            <a:r>
              <a:rPr lang="sv-SE" dirty="0" err="1"/>
              <a:t>families</a:t>
            </a:r>
            <a:endParaRPr lang="sv-SE" dirty="0"/>
          </a:p>
          <a:p>
            <a:pPr lvl="1"/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466872" y="3275867"/>
            <a:ext cx="6955750" cy="16312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if (</a:t>
            </a:r>
            <a:r>
              <a:rPr lang="en-US" sz="2000" dirty="0" err="1">
                <a:latin typeface="Consolas" panose="020B0609020204030204" pitchFamily="49" charset="0"/>
              </a:rPr>
              <a:t>Microsoft.Services.Store.Engagement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StoreServicesFeedbackLauncher.IsSupported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Enable UI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872" y="5567124"/>
            <a:ext cx="8507457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launcher = </a:t>
            </a:r>
            <a:r>
              <a:rPr lang="en-US" sz="2000" dirty="0" err="1">
                <a:latin typeface="Consolas" panose="020B0609020204030204" pitchFamily="49" charset="0"/>
              </a:rPr>
              <a:t>StoreServicesFeedbackLauncher.GetDefault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launcher.LaunchAsync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019" y="483773"/>
            <a:ext cx="1088265" cy="10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0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3286" y="365125"/>
            <a:ext cx="10515600" cy="1325563"/>
          </a:xfrm>
        </p:spPr>
        <p:txBody>
          <a:bodyPr/>
          <a:lstStyle/>
          <a:p>
            <a:r>
              <a:rPr lang="sv-SE" dirty="0"/>
              <a:t>Push </a:t>
            </a:r>
            <a:r>
              <a:rPr lang="sv-SE" dirty="0" err="1"/>
              <a:t>notifications</a:t>
            </a:r>
            <a:r>
              <a:rPr lang="sv-SE" dirty="0"/>
              <a:t> from Dev Center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9438" y="1825625"/>
            <a:ext cx="10515600" cy="435133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66872" y="1830692"/>
            <a:ext cx="9918100" cy="224676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parameters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StoreServicesNotificationChannelParameters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parameters.CustomNotificationChannelUri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"Channel URI here"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sv-SE" sz="2000" dirty="0" err="1">
                <a:latin typeface="Consolas" panose="020B0609020204030204" pitchFamily="49" charset="0"/>
              </a:rPr>
              <a:t>parameters.CustomSystemId</a:t>
            </a:r>
            <a:r>
              <a:rPr lang="sv-SE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"System ID here"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sv-SE" sz="2000" dirty="0" err="1">
                <a:latin typeface="Consolas" panose="020B0609020204030204" pitchFamily="49" charset="0"/>
              </a:rPr>
              <a:t>parameters.CustomUserId</a:t>
            </a:r>
            <a:r>
              <a:rPr lang="sv-SE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"User ID here"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engagementManager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StoreServicesEngagementManager.GetDefault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engagementManager.RegisterNotificationChannelAsync</a:t>
            </a:r>
            <a:r>
              <a:rPr lang="en-US" sz="2000" dirty="0">
                <a:latin typeface="Consolas" panose="020B0609020204030204" pitchFamily="49" charset="0"/>
              </a:rPr>
              <a:t>(parameters);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872" y="5162471"/>
            <a:ext cx="9918100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engagementManager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StoreServicesEngagementManager.GetDefault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engagementManager.UnregisterNotificationChannelAsync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5185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3286" y="365125"/>
            <a:ext cx="10515600" cy="1325563"/>
          </a:xfrm>
        </p:spPr>
        <p:txBody>
          <a:bodyPr/>
          <a:lstStyle/>
          <a:p>
            <a:r>
              <a:rPr lang="sv-SE" dirty="0" err="1"/>
              <a:t>Track</a:t>
            </a:r>
            <a:r>
              <a:rPr lang="sv-SE" dirty="0"/>
              <a:t> </a:t>
            </a:r>
            <a:r>
              <a:rPr lang="sv-SE" dirty="0" err="1"/>
              <a:t>launches</a:t>
            </a:r>
            <a:r>
              <a:rPr lang="sv-SE" dirty="0"/>
              <a:t> from </a:t>
            </a:r>
            <a:r>
              <a:rPr lang="sv-SE" dirty="0" err="1"/>
              <a:t>notifications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9438" y="1825625"/>
            <a:ext cx="10515600" cy="435133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66872" y="1830692"/>
            <a:ext cx="11610871" cy="470898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protected override void </a:t>
            </a:r>
            <a:r>
              <a:rPr lang="en-US" sz="2000" dirty="0" err="1">
                <a:latin typeface="Consolas" panose="020B0609020204030204" pitchFamily="49" charset="0"/>
              </a:rPr>
              <a:t>OnActivated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IActivatedEventArgs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base</a:t>
            </a:r>
            <a:r>
              <a:rPr lang="en-US" sz="2000" dirty="0" err="1">
                <a:latin typeface="Consolas" panose="020B0609020204030204" pitchFamily="49" charset="0"/>
              </a:rPr>
              <a:t>.OnActivated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);  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ToastNotificationActivatedEventArgs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toastActivationArgs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ToastNotificationActivatedEventArgs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engagementManager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StoreServicesEngagementManager.GetDefault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originalArgs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engagementManager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ParseArgumentsAndTrackAppLaunch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toastActivationArgs.Argument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Use the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originalArgs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variable to access the original arguments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// that were passed to the app.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308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3286" y="365125"/>
            <a:ext cx="10515600" cy="1325563"/>
          </a:xfrm>
        </p:spPr>
        <p:txBody>
          <a:bodyPr/>
          <a:lstStyle/>
          <a:p>
            <a:r>
              <a:rPr lang="sv-SE" dirty="0" err="1"/>
              <a:t>Run</a:t>
            </a:r>
            <a:r>
              <a:rPr lang="sv-SE" dirty="0"/>
              <a:t> experiments </a:t>
            </a:r>
            <a:r>
              <a:rPr lang="sv-SE" dirty="0" err="1"/>
              <a:t>with</a:t>
            </a:r>
            <a:r>
              <a:rPr lang="sv-SE" dirty="0"/>
              <a:t> A/B </a:t>
            </a:r>
            <a:r>
              <a:rPr lang="sv-SE" dirty="0" err="1"/>
              <a:t>testing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9438" y="1825625"/>
            <a:ext cx="10515600" cy="4351338"/>
          </a:xfrm>
        </p:spPr>
        <p:txBody>
          <a:bodyPr/>
          <a:lstStyle/>
          <a:p>
            <a:r>
              <a:rPr lang="sv-SE" dirty="0" err="1"/>
              <a:t>Learn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users</a:t>
            </a:r>
            <a:r>
              <a:rPr lang="sv-SE" dirty="0"/>
              <a:t> </a:t>
            </a:r>
            <a:r>
              <a:rPr lang="sv-SE" dirty="0" err="1"/>
              <a:t>prefer</a:t>
            </a:r>
            <a:r>
              <a:rPr lang="sv-SE" dirty="0"/>
              <a:t> and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impacts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Develop</a:t>
            </a:r>
            <a:r>
              <a:rPr lang="sv-SE" dirty="0"/>
              <a:t> a plan</a:t>
            </a:r>
          </a:p>
          <a:p>
            <a:pPr lvl="1"/>
            <a:r>
              <a:rPr lang="sv-SE" dirty="0" err="1"/>
              <a:t>Identify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to test</a:t>
            </a:r>
          </a:p>
          <a:p>
            <a:pPr lvl="1"/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and </a:t>
            </a:r>
            <a:r>
              <a:rPr lang="sv-SE" dirty="0" err="1"/>
              <a:t>how</a:t>
            </a:r>
            <a:r>
              <a:rPr lang="sv-SE" dirty="0"/>
              <a:t> long to test</a:t>
            </a:r>
          </a:p>
          <a:p>
            <a:pPr lvl="1"/>
            <a:endParaRPr lang="sv-SE" dirty="0"/>
          </a:p>
          <a:p>
            <a:r>
              <a:rPr lang="sv-SE" dirty="0"/>
              <a:t>A </a:t>
            </a:r>
            <a:r>
              <a:rPr lang="sv-SE" dirty="0" err="1"/>
              <a:t>slightly</a:t>
            </a:r>
            <a:r>
              <a:rPr lang="sv-SE" dirty="0"/>
              <a:t> different approach</a:t>
            </a:r>
          </a:p>
          <a:p>
            <a:pPr lvl="1"/>
            <a:r>
              <a:rPr lang="sv-SE" dirty="0"/>
              <a:t>http://stevehanov.ca/blog/index.php?id=132</a:t>
            </a:r>
          </a:p>
        </p:txBody>
      </p:sp>
    </p:spTree>
    <p:extLst>
      <p:ext uri="{BB962C8B-B14F-4D97-AF65-F5344CB8AC3E}">
        <p14:creationId xmlns:p14="http://schemas.microsoft.com/office/powerpoint/2010/main" val="165875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3286" y="365125"/>
            <a:ext cx="10515600" cy="1325563"/>
          </a:xfrm>
        </p:spPr>
        <p:txBody>
          <a:bodyPr/>
          <a:lstStyle/>
          <a:p>
            <a:r>
              <a:rPr lang="sv-SE" dirty="0" err="1"/>
              <a:t>Unrealized</a:t>
            </a:r>
            <a:r>
              <a:rPr lang="sv-SE" dirty="0"/>
              <a:t> Potential in UWP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9438" y="1825625"/>
            <a:ext cx="10515600" cy="4351338"/>
          </a:xfrm>
        </p:spPr>
        <p:txBody>
          <a:bodyPr>
            <a:normAutofit/>
          </a:bodyPr>
          <a:lstStyle/>
          <a:p>
            <a:r>
              <a:rPr lang="sv-SE" dirty="0"/>
              <a:t>Push </a:t>
            </a:r>
            <a:r>
              <a:rPr lang="sv-SE" dirty="0" err="1"/>
              <a:t>Notifications</a:t>
            </a:r>
            <a:endParaRPr lang="sv-SE" dirty="0"/>
          </a:p>
          <a:p>
            <a:pPr lvl="1"/>
            <a:r>
              <a:rPr lang="sv-SE" dirty="0" err="1"/>
              <a:t>Stale</a:t>
            </a:r>
            <a:r>
              <a:rPr lang="sv-SE" dirty="0"/>
              <a:t> </a:t>
            </a:r>
            <a:r>
              <a:rPr lang="sv-SE" dirty="0" err="1"/>
              <a:t>channels</a:t>
            </a:r>
            <a:endParaRPr lang="sv-SE" dirty="0"/>
          </a:p>
          <a:p>
            <a:pPr lvl="1"/>
            <a:r>
              <a:rPr lang="sv-SE" dirty="0" err="1"/>
              <a:t>Requires</a:t>
            </a:r>
            <a:r>
              <a:rPr lang="sv-SE" dirty="0"/>
              <a:t> </a:t>
            </a:r>
            <a:r>
              <a:rPr lang="sv-SE" dirty="0" err="1"/>
              <a:t>backend</a:t>
            </a:r>
            <a:r>
              <a:rPr lang="sv-SE" dirty="0"/>
              <a:t> </a:t>
            </a:r>
            <a:r>
              <a:rPr lang="sv-SE" dirty="0" err="1"/>
              <a:t>logic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/>
              <a:t>Live </a:t>
            </a:r>
            <a:r>
              <a:rPr lang="sv-SE" dirty="0" err="1"/>
              <a:t>Tiles</a:t>
            </a:r>
            <a:endParaRPr lang="sv-SE" dirty="0"/>
          </a:p>
          <a:p>
            <a:pPr lvl="1"/>
            <a:r>
              <a:rPr lang="sv-SE" dirty="0" err="1"/>
              <a:t>Polled</a:t>
            </a:r>
            <a:r>
              <a:rPr lang="sv-SE" dirty="0"/>
              <a:t> </a:t>
            </a:r>
            <a:r>
              <a:rPr lang="sv-SE" dirty="0" err="1"/>
              <a:t>updates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65809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3286" y="365125"/>
            <a:ext cx="10515600" cy="1325563"/>
          </a:xfrm>
        </p:spPr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stuff to </a:t>
            </a:r>
            <a:r>
              <a:rPr lang="sv-SE" dirty="0" err="1"/>
              <a:t>discuss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9438" y="1825625"/>
            <a:ext cx="10515600" cy="4351338"/>
          </a:xfrm>
        </p:spPr>
        <p:txBody>
          <a:bodyPr>
            <a:normAutofit/>
          </a:bodyPr>
          <a:lstStyle/>
          <a:p>
            <a:r>
              <a:rPr lang="sv-SE" dirty="0"/>
              <a:t>MVVM</a:t>
            </a:r>
          </a:p>
          <a:p>
            <a:r>
              <a:rPr lang="sv-SE" dirty="0"/>
              <a:t>Migration/</a:t>
            </a:r>
            <a:r>
              <a:rPr lang="sv-SE" dirty="0" err="1"/>
              <a:t>Porting</a:t>
            </a:r>
            <a:endParaRPr lang="sv-SE" dirty="0"/>
          </a:p>
          <a:p>
            <a:r>
              <a:rPr lang="sv-SE" dirty="0" err="1"/>
              <a:t>Localization</a:t>
            </a:r>
            <a:endParaRPr lang="sv-SE" dirty="0"/>
          </a:p>
          <a:p>
            <a:r>
              <a:rPr lang="sv-SE" dirty="0" err="1"/>
              <a:t>Performance</a:t>
            </a:r>
            <a:endParaRPr lang="sv-SE" dirty="0"/>
          </a:p>
          <a:p>
            <a:r>
              <a:rPr lang="sv-SE" dirty="0" err="1"/>
              <a:t>Application</a:t>
            </a:r>
            <a:r>
              <a:rPr lang="sv-SE" dirty="0"/>
              <a:t> </a:t>
            </a:r>
            <a:r>
              <a:rPr lang="sv-SE" dirty="0" err="1"/>
              <a:t>Lifecycle</a:t>
            </a:r>
            <a:endParaRPr lang="sv-SE" dirty="0"/>
          </a:p>
          <a:p>
            <a:r>
              <a:rPr lang="sv-SE" dirty="0" err="1"/>
              <a:t>Flighting</a:t>
            </a:r>
            <a:endParaRPr lang="sv-SE" dirty="0"/>
          </a:p>
          <a:p>
            <a:r>
              <a:rPr lang="sv-SE" dirty="0"/>
              <a:t>Store APIs</a:t>
            </a:r>
          </a:p>
          <a:p>
            <a:r>
              <a:rPr lang="sv-SE" dirty="0" err="1"/>
              <a:t>Ads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784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sv-SE"/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917" y="4712990"/>
            <a:ext cx="4215210" cy="29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9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15" y="203078"/>
            <a:ext cx="9130171" cy="6451844"/>
          </a:xfrm>
        </p:spPr>
      </p:pic>
    </p:spTree>
    <p:extLst>
      <p:ext uri="{BB962C8B-B14F-4D97-AF65-F5344CB8AC3E}">
        <p14:creationId xmlns:p14="http://schemas.microsoft.com/office/powerpoint/2010/main" val="236543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73549" y="4495691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github.com/</a:t>
            </a:r>
            <a:r>
              <a:rPr lang="sv-SE" dirty="0" err="1"/>
              <a:t>coderox</a:t>
            </a:r>
            <a:r>
              <a:rPr lang="sv-SE" dirty="0"/>
              <a:t>/TechDays2016</a:t>
            </a:r>
          </a:p>
        </p:txBody>
      </p:sp>
    </p:spTree>
    <p:extLst>
      <p:ext uri="{BB962C8B-B14F-4D97-AF65-F5344CB8AC3E}">
        <p14:creationId xmlns:p14="http://schemas.microsoft.com/office/powerpoint/2010/main" val="147761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9975" y="2334981"/>
            <a:ext cx="10134528" cy="210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Segoe UI Light" panose="020B0502040204020203" pitchFamily="34" charset="0"/>
              </a:rPr>
              <a:t>So you’ve built a UWP app – how cute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2073" y="4610661"/>
            <a:ext cx="6019799" cy="1554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</a:rPr>
              <a:t>Johan Lindfors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</a:rPr>
              <a:t>@</a:t>
            </a:r>
            <a:r>
              <a:rPr lang="en-US" sz="32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johanlindfors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917" y="4712990"/>
            <a:ext cx="4215210" cy="29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353287" y="365125"/>
            <a:ext cx="10515600" cy="1325563"/>
          </a:xfrm>
        </p:spPr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353293" y="1825625"/>
            <a:ext cx="10515600" cy="4351338"/>
          </a:xfrm>
        </p:spPr>
        <p:txBody>
          <a:bodyPr>
            <a:normAutofit/>
          </a:bodyPr>
          <a:lstStyle/>
          <a:p>
            <a:r>
              <a:rPr lang="sv-SE" dirty="0" err="1"/>
              <a:t>Some</a:t>
            </a:r>
            <a:r>
              <a:rPr lang="sv-SE" dirty="0"/>
              <a:t> hints on</a:t>
            </a:r>
          </a:p>
          <a:p>
            <a:pPr lvl="1"/>
            <a:r>
              <a:rPr lang="sv-SE" dirty="0" err="1"/>
              <a:t>Maintainability</a:t>
            </a:r>
            <a:endParaRPr lang="sv-SE" dirty="0"/>
          </a:p>
          <a:p>
            <a:pPr lvl="1"/>
            <a:r>
              <a:rPr lang="sv-SE" dirty="0" err="1"/>
              <a:t>User</a:t>
            </a:r>
            <a:r>
              <a:rPr lang="sv-SE" dirty="0"/>
              <a:t> Interface</a:t>
            </a:r>
          </a:p>
          <a:p>
            <a:pPr lvl="1"/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Experience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Engagement</a:t>
            </a:r>
            <a:endParaRPr lang="sv-SE" dirty="0"/>
          </a:p>
          <a:p>
            <a:pPr lvl="1"/>
            <a:r>
              <a:rPr lang="sv-SE" dirty="0"/>
              <a:t>Store </a:t>
            </a:r>
            <a:r>
              <a:rPr lang="sv-SE" dirty="0" err="1"/>
              <a:t>Engagement</a:t>
            </a:r>
            <a:r>
              <a:rPr lang="sv-SE" dirty="0"/>
              <a:t> SDK</a:t>
            </a:r>
          </a:p>
          <a:p>
            <a:pPr lvl="1"/>
            <a:r>
              <a:rPr lang="sv-SE" dirty="0"/>
              <a:t>AB-</a:t>
            </a:r>
            <a:r>
              <a:rPr lang="sv-SE" dirty="0" err="1"/>
              <a:t>testing</a:t>
            </a:r>
            <a:endParaRPr lang="sv-SE" dirty="0"/>
          </a:p>
          <a:p>
            <a:pPr lvl="1"/>
            <a:r>
              <a:rPr lang="sv-SE" dirty="0" err="1"/>
              <a:t>Unrealized</a:t>
            </a:r>
            <a:r>
              <a:rPr lang="sv-SE" dirty="0"/>
              <a:t> potential</a:t>
            </a:r>
          </a:p>
        </p:txBody>
      </p:sp>
    </p:spTree>
    <p:extLst>
      <p:ext uri="{BB962C8B-B14F-4D97-AF65-F5344CB8AC3E}">
        <p14:creationId xmlns:p14="http://schemas.microsoft.com/office/powerpoint/2010/main" val="336309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3906" y="2527445"/>
            <a:ext cx="11887200" cy="183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atin typeface="Segoe UI Light" panose="020B0502040204020203" pitchFamily="34" charset="0"/>
              </a:rPr>
              <a:t>Maintainability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42073" y="4610661"/>
            <a:ext cx="11497830" cy="1554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</a:rPr>
              <a:t>How do I make sure I can update and release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372086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3286" y="365125"/>
            <a:ext cx="10515600" cy="1325563"/>
          </a:xfrm>
        </p:spPr>
        <p:txBody>
          <a:bodyPr/>
          <a:lstStyle/>
          <a:p>
            <a:r>
              <a:rPr lang="sv-SE" dirty="0"/>
              <a:t>Rapid </a:t>
            </a:r>
            <a:r>
              <a:rPr lang="sv-SE" dirty="0" err="1"/>
              <a:t>development</a:t>
            </a:r>
            <a:r>
              <a:rPr lang="sv-SE" dirty="0"/>
              <a:t> and CI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9438" y="1825625"/>
            <a:ext cx="10515600" cy="4922016"/>
          </a:xfrm>
        </p:spPr>
        <p:txBody>
          <a:bodyPr/>
          <a:lstStyle/>
          <a:p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(s) is </a:t>
            </a:r>
            <a:r>
              <a:rPr lang="sv-SE" dirty="0" err="1"/>
              <a:t>suitable</a:t>
            </a:r>
            <a:endParaRPr lang="sv-SE" dirty="0"/>
          </a:p>
          <a:p>
            <a:pPr lvl="1"/>
            <a:r>
              <a:rPr lang="sv-SE" dirty="0" err="1"/>
              <a:t>Prism</a:t>
            </a:r>
            <a:endParaRPr lang="sv-SE" dirty="0"/>
          </a:p>
          <a:p>
            <a:pPr lvl="1"/>
            <a:r>
              <a:rPr lang="sv-SE" dirty="0" err="1"/>
              <a:t>MvvmLight</a:t>
            </a:r>
            <a:endParaRPr lang="sv-SE" dirty="0"/>
          </a:p>
          <a:p>
            <a:pPr lvl="1"/>
            <a:r>
              <a:rPr lang="sv-SE" dirty="0"/>
              <a:t>Template10</a:t>
            </a:r>
          </a:p>
          <a:p>
            <a:pPr lvl="1"/>
            <a:r>
              <a:rPr lang="sv-SE" dirty="0"/>
              <a:t>UWP Community </a:t>
            </a:r>
            <a:r>
              <a:rPr lang="sv-SE" dirty="0" err="1"/>
              <a:t>Toolkit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handle</a:t>
            </a:r>
            <a:r>
              <a:rPr lang="sv-SE" dirty="0"/>
              <a:t> </a:t>
            </a:r>
            <a:r>
              <a:rPr lang="sv-SE" dirty="0" err="1"/>
              <a:t>configurations</a:t>
            </a:r>
            <a:r>
              <a:rPr lang="sv-SE" dirty="0"/>
              <a:t> for </a:t>
            </a:r>
            <a:r>
              <a:rPr lang="sv-SE" dirty="0" err="1"/>
              <a:t>dev</a:t>
            </a:r>
            <a:r>
              <a:rPr lang="sv-SE" dirty="0"/>
              <a:t>, test, </a:t>
            </a:r>
            <a:r>
              <a:rPr lang="sv-SE" dirty="0" err="1"/>
              <a:t>prod</a:t>
            </a:r>
            <a:r>
              <a:rPr lang="sv-SE" dirty="0"/>
              <a:t>?</a:t>
            </a:r>
          </a:p>
          <a:p>
            <a:pPr lvl="1"/>
            <a:r>
              <a:rPr lang="sv-SE" dirty="0" err="1"/>
              <a:t>Cmake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/>
              <a:t>Cross </a:t>
            </a:r>
            <a:r>
              <a:rPr lang="sv-SE" dirty="0" err="1"/>
              <a:t>Platform</a:t>
            </a:r>
            <a:endParaRPr lang="sv-SE" dirty="0"/>
          </a:p>
          <a:p>
            <a:pPr lvl="1"/>
            <a:r>
              <a:rPr lang="sv-SE" dirty="0" err="1"/>
              <a:t>Xamarin</a:t>
            </a:r>
            <a:r>
              <a:rPr lang="sv-SE" dirty="0"/>
              <a:t> or </a:t>
            </a:r>
            <a:r>
              <a:rPr lang="sv-SE" dirty="0" err="1"/>
              <a:t>native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720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3906" y="2527445"/>
            <a:ext cx="11887200" cy="183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atin typeface="Segoe UI Light" panose="020B0502040204020203" pitchFamily="34" charset="0"/>
              </a:rPr>
              <a:t>User Interface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42073" y="4610661"/>
            <a:ext cx="11497830" cy="1554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</a:rPr>
              <a:t>How do I create one UI for all potential devices?</a:t>
            </a:r>
          </a:p>
        </p:txBody>
      </p:sp>
    </p:spTree>
    <p:extLst>
      <p:ext uri="{BB962C8B-B14F-4D97-AF65-F5344CB8AC3E}">
        <p14:creationId xmlns:p14="http://schemas.microsoft.com/office/powerpoint/2010/main" val="385384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3286" y="365125"/>
            <a:ext cx="10515600" cy="1325563"/>
          </a:xfrm>
        </p:spPr>
        <p:txBody>
          <a:bodyPr/>
          <a:lstStyle/>
          <a:p>
            <a:r>
              <a:rPr lang="sv-SE" dirty="0" err="1"/>
              <a:t>Issues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to </a:t>
            </a:r>
            <a:r>
              <a:rPr lang="sv-SE" dirty="0" err="1"/>
              <a:t>handle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9438" y="1825625"/>
            <a:ext cx="10515600" cy="4351338"/>
          </a:xfrm>
        </p:spPr>
        <p:txBody>
          <a:bodyPr/>
          <a:lstStyle/>
          <a:p>
            <a:r>
              <a:rPr lang="sv-SE" dirty="0"/>
              <a:t>Fluid, </a:t>
            </a:r>
            <a:r>
              <a:rPr lang="sv-SE" dirty="0" err="1"/>
              <a:t>responsive</a:t>
            </a:r>
            <a:r>
              <a:rPr lang="sv-SE" dirty="0"/>
              <a:t> and adaptive layout</a:t>
            </a:r>
          </a:p>
          <a:p>
            <a:pPr lvl="1"/>
            <a:r>
              <a:rPr lang="sv-SE" dirty="0" err="1"/>
              <a:t>DeviceFamily</a:t>
            </a:r>
            <a:r>
              <a:rPr lang="sv-SE" dirty="0"/>
              <a:t> </a:t>
            </a:r>
            <a:r>
              <a:rPr lang="sv-SE" dirty="0" err="1"/>
              <a:t>states</a:t>
            </a:r>
            <a:endParaRPr lang="sv-SE" dirty="0"/>
          </a:p>
          <a:p>
            <a:pPr lvl="1"/>
            <a:r>
              <a:rPr lang="sv-SE" dirty="0" err="1"/>
              <a:t>Separate</a:t>
            </a:r>
            <a:r>
              <a:rPr lang="sv-SE" dirty="0"/>
              <a:t> </a:t>
            </a:r>
            <a:r>
              <a:rPr lang="sv-SE" dirty="0" err="1"/>
              <a:t>views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rendering</a:t>
            </a:r>
          </a:p>
          <a:p>
            <a:pPr lvl="1"/>
            <a:r>
              <a:rPr lang="sv-SE" dirty="0"/>
              <a:t>x:DeferLoadStrategy</a:t>
            </a:r>
          </a:p>
          <a:p>
            <a:pPr lvl="1"/>
            <a:r>
              <a:rPr lang="sv-SE" dirty="0"/>
              <a:t>x:Bind</a:t>
            </a:r>
          </a:p>
          <a:p>
            <a:pPr lvl="1"/>
            <a:r>
              <a:rPr lang="sv-SE" dirty="0"/>
              <a:t>x:Phase</a:t>
            </a:r>
          </a:p>
        </p:txBody>
      </p:sp>
    </p:spTree>
    <p:extLst>
      <p:ext uri="{BB962C8B-B14F-4D97-AF65-F5344CB8AC3E}">
        <p14:creationId xmlns:p14="http://schemas.microsoft.com/office/powerpoint/2010/main" val="4966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3906" y="2527445"/>
            <a:ext cx="11887200" cy="183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atin typeface="Segoe UI Light" panose="020B0502040204020203" pitchFamily="34" charset="0"/>
              </a:rPr>
              <a:t>User Experience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42073" y="4610661"/>
            <a:ext cx="11497830" cy="1554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</a:rPr>
              <a:t>How do I create an app that feels native to Windows 10 but still maintains my custom brand look and feel?</a:t>
            </a:r>
          </a:p>
        </p:txBody>
      </p:sp>
    </p:spTree>
    <p:extLst>
      <p:ext uri="{BB962C8B-B14F-4D97-AF65-F5344CB8AC3E}">
        <p14:creationId xmlns:p14="http://schemas.microsoft.com/office/powerpoint/2010/main" val="3091927226"/>
      </p:ext>
    </p:extLst>
  </p:cSld>
  <p:clrMapOvr>
    <a:masterClrMapping/>
  </p:clrMapOvr>
</p:sld>
</file>

<file path=ppt/theme/theme1.xml><?xml version="1.0" encoding="utf-8"?>
<a:theme xmlns:a="http://schemas.openxmlformats.org/drawingml/2006/main" name="2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6337</TotalTime>
  <Words>426</Words>
  <Application>Microsoft Office PowerPoint</Application>
  <PresentationFormat>Widescreen</PresentationFormat>
  <Paragraphs>139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Consolas</vt:lpstr>
      <vt:lpstr>Segoe Pro</vt:lpstr>
      <vt:lpstr>Segoe UI Light</vt:lpstr>
      <vt:lpstr>Segoe UI Semilight</vt:lpstr>
      <vt:lpstr>2_Anpassad formgivning</vt:lpstr>
      <vt:lpstr>5_Anpassad formgivning</vt:lpstr>
      <vt:lpstr>1_Anpassad formgivning</vt:lpstr>
      <vt:lpstr>3_Anpassad formgivning</vt:lpstr>
      <vt:lpstr>6_Anpassad formgivning</vt:lpstr>
      <vt:lpstr>Anpassad formgivning</vt:lpstr>
      <vt:lpstr>4_Anpassad formgivning</vt:lpstr>
      <vt:lpstr>PowerPoint Presentation</vt:lpstr>
      <vt:lpstr>PowerPoint Presentation</vt:lpstr>
      <vt:lpstr>PowerPoint Presentation</vt:lpstr>
      <vt:lpstr>Agenda</vt:lpstr>
      <vt:lpstr>PowerPoint Presentation</vt:lpstr>
      <vt:lpstr>Rapid development and CI</vt:lpstr>
      <vt:lpstr>PowerPoint Presentation</vt:lpstr>
      <vt:lpstr>Issues we have to handle</vt:lpstr>
      <vt:lpstr>PowerPoint Presentation</vt:lpstr>
      <vt:lpstr>Inspiration</vt:lpstr>
      <vt:lpstr>PowerPoint Presentation</vt:lpstr>
      <vt:lpstr>Microsoft Store Services SDK</vt:lpstr>
      <vt:lpstr>Log custom events</vt:lpstr>
      <vt:lpstr>Launch Feedback Hub</vt:lpstr>
      <vt:lpstr>Push notifications from Dev Center</vt:lpstr>
      <vt:lpstr>Track launches from notifications</vt:lpstr>
      <vt:lpstr>Run experiments with A/B testing</vt:lpstr>
      <vt:lpstr>Unrealized Potential in UWP</vt:lpstr>
      <vt:lpstr>More stuff to discuss</vt:lpstr>
      <vt:lpstr>PowerPoint Presentation</vt:lpstr>
      <vt:lpstr>github.com/coderox/TechDays2016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Ann-Marie Norberg</dc:creator>
  <cp:lastModifiedBy>Johan Lindfors</cp:lastModifiedBy>
  <cp:revision>91</cp:revision>
  <dcterms:created xsi:type="dcterms:W3CDTF">2015-05-05T12:52:16Z</dcterms:created>
  <dcterms:modified xsi:type="dcterms:W3CDTF">2016-11-17T09:55:46Z</dcterms:modified>
</cp:coreProperties>
</file>