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4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3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9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0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9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4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8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9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1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510D-50E1-4D33-87F6-45C27EDE9396}" type="datetimeFigureOut">
              <a:rPr lang="sv-SE" smtClean="0"/>
              <a:t>2014-09-12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3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Snåleboda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6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Views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0246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102254" y="1547570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älkommen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693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471140" y="1990630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9161587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786696" y="1531081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yheter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138" y="1531081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ontakter</a:t>
            </a:r>
            <a:r>
              <a:rPr lang="sv-SE" dirty="0" smtClean="0">
                <a:solidFill>
                  <a:schemeClr val="accent6"/>
                </a:solidFill>
              </a:rPr>
              <a:t>	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1585" y="1513529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apportera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0693" y="2014951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Xamarin</a:t>
            </a:r>
            <a:r>
              <a:rPr lang="sv-SE" sz="1200" dirty="0"/>
              <a:t> version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0692" y="2278739"/>
            <a:ext cx="2192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Nu har </a:t>
            </a:r>
            <a:r>
              <a:rPr lang="sv-SE" sz="800" dirty="0" err="1"/>
              <a:t>Xamarin</a:t>
            </a:r>
            <a:r>
              <a:rPr lang="sv-SE" sz="800" dirty="0"/>
              <a:t> 10 kommit.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21726" y="2477901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0692" y="2485199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Nam</a:t>
            </a:r>
            <a:r>
              <a:rPr lang="sv-SE" sz="1200" dirty="0"/>
              <a:t> a </a:t>
            </a:r>
            <a:r>
              <a:rPr lang="sv-SE" sz="1200" dirty="0" err="1"/>
              <a:t>egestas</a:t>
            </a:r>
            <a:r>
              <a:rPr lang="sv-SE" sz="1200" dirty="0"/>
              <a:t> </a:t>
            </a:r>
            <a:r>
              <a:rPr lang="sv-SE" sz="1200" dirty="0" err="1"/>
              <a:t>ligula</a:t>
            </a:r>
            <a:endParaRPr lang="sv-S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0691" y="2748987"/>
            <a:ext cx="2192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 </a:t>
            </a:r>
            <a:r>
              <a:rPr lang="sv-SE" sz="800" dirty="0" err="1"/>
              <a:t>dolor</a:t>
            </a:r>
            <a:r>
              <a:rPr lang="sv-SE" sz="800" dirty="0"/>
              <a:t> </a:t>
            </a:r>
            <a:r>
              <a:rPr lang="sv-SE" sz="800" dirty="0" err="1"/>
              <a:t>sit</a:t>
            </a:r>
            <a:r>
              <a:rPr lang="sv-SE" sz="800" dirty="0"/>
              <a:t> </a:t>
            </a:r>
            <a:r>
              <a:rPr lang="sv-SE" sz="800" dirty="0" err="1"/>
              <a:t>amet</a:t>
            </a:r>
            <a:r>
              <a:rPr lang="sv-SE" sz="800" dirty="0"/>
              <a:t>,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adipiscing</a:t>
            </a:r>
            <a:r>
              <a:rPr lang="sv-SE" sz="800" dirty="0"/>
              <a:t> elit. </a:t>
            </a:r>
            <a:r>
              <a:rPr lang="sv-SE" sz="800" dirty="0" err="1"/>
              <a:t>Proin</a:t>
            </a:r>
            <a:r>
              <a:rPr lang="sv-SE" sz="800" dirty="0"/>
              <a:t> id </a:t>
            </a:r>
            <a:r>
              <a:rPr lang="sv-SE" sz="800" dirty="0" err="1"/>
              <a:t>lorem</a:t>
            </a:r>
            <a:r>
              <a:rPr lang="sv-SE" sz="800" dirty="0"/>
              <a:t> sed </a:t>
            </a:r>
            <a:r>
              <a:rPr lang="sv-SE" sz="800" dirty="0" err="1"/>
              <a:t>sapien</a:t>
            </a:r>
            <a:r>
              <a:rPr lang="sv-SE" sz="800" dirty="0"/>
              <a:t> </a:t>
            </a:r>
            <a:r>
              <a:rPr lang="sv-SE" sz="800" dirty="0" err="1"/>
              <a:t>rhoncus</a:t>
            </a:r>
            <a:r>
              <a:rPr lang="sv-SE" sz="800" dirty="0"/>
              <a:t> </a:t>
            </a:r>
            <a:r>
              <a:rPr lang="sv-SE" sz="800" dirty="0" err="1"/>
              <a:t>luctus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odio</a:t>
            </a:r>
            <a:r>
              <a:rPr lang="sv-SE" sz="800" dirty="0"/>
              <a:t> </a:t>
            </a:r>
            <a:r>
              <a:rPr lang="sv-SE" sz="800" dirty="0" err="1"/>
              <a:t>risus</a:t>
            </a:r>
            <a:r>
              <a:rPr lang="sv-SE" sz="800" dirty="0"/>
              <a:t>, </a:t>
            </a:r>
            <a:r>
              <a:rPr lang="sv-SE" sz="800" dirty="0" err="1"/>
              <a:t>feugiat</a:t>
            </a:r>
            <a:r>
              <a:rPr lang="sv-SE" sz="800" dirty="0"/>
              <a:t> et mi id, </a:t>
            </a:r>
            <a:r>
              <a:rPr lang="sv-SE" sz="800" dirty="0" err="1"/>
              <a:t>fermentum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leo</a:t>
            </a:r>
            <a:r>
              <a:rPr lang="sv-SE" sz="800" dirty="0"/>
              <a:t>. </a:t>
            </a:r>
            <a:r>
              <a:rPr lang="sv-SE" sz="800" dirty="0" err="1"/>
              <a:t>Nam</a:t>
            </a:r>
            <a:r>
              <a:rPr lang="sv-SE" sz="800" dirty="0"/>
              <a:t> ut </a:t>
            </a:r>
            <a:r>
              <a:rPr lang="sv-SE" sz="800" dirty="0" err="1"/>
              <a:t>neque</a:t>
            </a:r>
            <a:r>
              <a:rPr lang="sv-SE" sz="800" dirty="0"/>
              <a:t> eget </a:t>
            </a:r>
            <a:r>
              <a:rPr lang="sv-SE" sz="800" dirty="0" err="1"/>
              <a:t>enim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commodo</a:t>
            </a:r>
            <a:r>
              <a:rPr lang="sv-SE" sz="800" dirty="0"/>
              <a:t> sed </a:t>
            </a:r>
            <a:r>
              <a:rPr lang="sv-SE" sz="800" dirty="0" err="1"/>
              <a:t>tincidunt</a:t>
            </a:r>
            <a:r>
              <a:rPr lang="sv-SE" sz="800" dirty="0"/>
              <a:t> </a:t>
            </a:r>
            <a:r>
              <a:rPr lang="sv-SE" sz="800" dirty="0" err="1"/>
              <a:t>nulla</a:t>
            </a:r>
            <a:r>
              <a:rPr lang="sv-SE" sz="800" dirty="0"/>
              <a:t>. </a:t>
            </a:r>
            <a:r>
              <a:rPr lang="sv-SE" sz="800" dirty="0" err="1"/>
              <a:t>Aliquam</a:t>
            </a:r>
            <a:r>
              <a:rPr lang="sv-SE" sz="800" dirty="0"/>
              <a:t>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sapien</a:t>
            </a:r>
            <a:r>
              <a:rPr lang="sv-SE" sz="800" dirty="0"/>
              <a:t>, </a:t>
            </a:r>
            <a:r>
              <a:rPr lang="sv-SE" sz="800" dirty="0" err="1"/>
              <a:t>elementum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quam</a:t>
            </a:r>
            <a:r>
              <a:rPr lang="sv-SE" sz="800" dirty="0"/>
              <a:t> in, </a:t>
            </a:r>
            <a:r>
              <a:rPr lang="sv-SE" sz="800" dirty="0" err="1"/>
              <a:t>laoreet</a:t>
            </a:r>
            <a:r>
              <a:rPr lang="sv-SE" sz="800" dirty="0"/>
              <a:t> </a:t>
            </a:r>
            <a:r>
              <a:rPr lang="sv-SE" sz="800" dirty="0" err="1"/>
              <a:t>faucibus</a:t>
            </a:r>
            <a:r>
              <a:rPr lang="sv-SE" sz="800" dirty="0"/>
              <a:t> ante. Mauris et </a:t>
            </a:r>
            <a:r>
              <a:rPr lang="sv-SE" sz="800" dirty="0" err="1"/>
              <a:t>nisi</a:t>
            </a:r>
            <a:r>
              <a:rPr lang="sv-SE" sz="800" dirty="0"/>
              <a:t> erat.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lectus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, placerat </a:t>
            </a:r>
            <a:r>
              <a:rPr lang="sv-SE" sz="800" dirty="0" err="1"/>
              <a:t>quis</a:t>
            </a:r>
            <a:r>
              <a:rPr lang="sv-SE" sz="800" dirty="0"/>
              <a:t> </a:t>
            </a:r>
            <a:r>
              <a:rPr lang="sv-SE" sz="800" dirty="0" err="1"/>
              <a:t>ullamcorper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, </a:t>
            </a:r>
            <a:r>
              <a:rPr lang="sv-SE" sz="800" dirty="0" err="1"/>
              <a:t>posuere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 ex.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tempor</a:t>
            </a:r>
            <a:r>
              <a:rPr lang="sv-SE" sz="800" dirty="0"/>
              <a:t>, </a:t>
            </a:r>
            <a:r>
              <a:rPr lang="sv-SE" sz="800" dirty="0" err="1"/>
              <a:t>felis</a:t>
            </a:r>
            <a:r>
              <a:rPr lang="sv-SE" sz="800" dirty="0"/>
              <a:t> a </a:t>
            </a:r>
            <a:r>
              <a:rPr lang="sv-SE" sz="800" dirty="0" err="1"/>
              <a:t>auctor</a:t>
            </a:r>
            <a:r>
              <a:rPr lang="sv-SE" sz="800" dirty="0"/>
              <a:t> </a:t>
            </a:r>
            <a:r>
              <a:rPr lang="sv-SE" sz="800" dirty="0" err="1"/>
              <a:t>fermentum</a:t>
            </a:r>
            <a:r>
              <a:rPr lang="sv-SE" sz="800" dirty="0"/>
              <a:t>, massa </a:t>
            </a:r>
            <a:r>
              <a:rPr lang="sv-SE" sz="800" dirty="0" err="1"/>
              <a:t>diam</a:t>
            </a:r>
            <a:r>
              <a:rPr lang="sv-SE" sz="800" dirty="0"/>
              <a:t> </a:t>
            </a:r>
            <a:r>
              <a:rPr lang="sv-SE" sz="800" dirty="0" err="1"/>
              <a:t>viverra</a:t>
            </a:r>
            <a:r>
              <a:rPr lang="sv-SE" sz="800" dirty="0"/>
              <a:t> </a:t>
            </a:r>
            <a:r>
              <a:rPr lang="sv-SE" sz="800" dirty="0" err="1"/>
              <a:t>sem</a:t>
            </a:r>
            <a:r>
              <a:rPr lang="sv-SE" sz="800" dirty="0"/>
              <a:t>, id </a:t>
            </a:r>
            <a:r>
              <a:rPr lang="sv-SE" sz="800" dirty="0" err="1"/>
              <a:t>venenatis</a:t>
            </a:r>
            <a:r>
              <a:rPr lang="sv-SE" sz="800" dirty="0"/>
              <a:t> urna mi </a:t>
            </a:r>
            <a:r>
              <a:rPr lang="sv-SE" sz="800" dirty="0" err="1"/>
              <a:t>bibendum</a:t>
            </a:r>
            <a:r>
              <a:rPr lang="sv-SE" sz="800" dirty="0"/>
              <a:t> </a:t>
            </a:r>
            <a:r>
              <a:rPr lang="sv-SE" sz="800" dirty="0" err="1"/>
              <a:t>felis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malesuada</a:t>
            </a:r>
            <a:r>
              <a:rPr lang="sv-SE" sz="800" dirty="0"/>
              <a:t>,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consequat</a:t>
            </a:r>
            <a:r>
              <a:rPr lang="sv-SE" sz="800" dirty="0"/>
              <a:t>, tortor </a:t>
            </a:r>
            <a:r>
              <a:rPr lang="sv-SE" sz="800" dirty="0" err="1"/>
              <a:t>augue</a:t>
            </a:r>
            <a:r>
              <a:rPr lang="sv-SE" sz="800" dirty="0"/>
              <a:t> </a:t>
            </a:r>
            <a:r>
              <a:rPr lang="sv-SE" sz="800" dirty="0" err="1"/>
              <a:t>facilisis</a:t>
            </a:r>
            <a:r>
              <a:rPr lang="sv-SE" sz="800" dirty="0"/>
              <a:t> massa, ut </a:t>
            </a:r>
            <a:r>
              <a:rPr lang="sv-SE" sz="800" dirty="0" err="1"/>
              <a:t>suscipit</a:t>
            </a:r>
            <a:r>
              <a:rPr lang="sv-SE" sz="800" dirty="0"/>
              <a:t> </a:t>
            </a:r>
            <a:r>
              <a:rPr lang="sv-SE" sz="800" dirty="0" err="1"/>
              <a:t>ligula</a:t>
            </a:r>
            <a:r>
              <a:rPr lang="sv-SE" sz="800" dirty="0"/>
              <a:t> mi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. </a:t>
            </a:r>
            <a:r>
              <a:rPr lang="sv-SE" sz="800" dirty="0" err="1"/>
              <a:t>Praesent</a:t>
            </a:r>
            <a:r>
              <a:rPr lang="sv-SE" sz="800" dirty="0"/>
              <a:t> </a:t>
            </a:r>
            <a:r>
              <a:rPr lang="sv-SE" sz="800" dirty="0" err="1"/>
              <a:t>condimentum</a:t>
            </a:r>
            <a:r>
              <a:rPr lang="sv-SE" sz="800" dirty="0"/>
              <a:t> tortor et </a:t>
            </a:r>
            <a:r>
              <a:rPr lang="sv-SE" sz="800" dirty="0" err="1"/>
              <a:t>velit</a:t>
            </a:r>
            <a:r>
              <a:rPr lang="sv-SE" sz="800" dirty="0"/>
              <a:t> </a:t>
            </a:r>
            <a:r>
              <a:rPr lang="sv-SE" sz="800" dirty="0" err="1"/>
              <a:t>molestie</a:t>
            </a:r>
            <a:r>
              <a:rPr lang="sv-SE" sz="800" dirty="0"/>
              <a:t>, </a:t>
            </a:r>
            <a:r>
              <a:rPr lang="sv-SE" sz="800" dirty="0" err="1"/>
              <a:t>ac</a:t>
            </a:r>
            <a:r>
              <a:rPr lang="sv-SE" sz="800" dirty="0"/>
              <a:t> placerat </a:t>
            </a:r>
            <a:r>
              <a:rPr lang="sv-SE" sz="800" dirty="0" err="1"/>
              <a:t>dui</a:t>
            </a:r>
            <a:r>
              <a:rPr lang="sv-SE" sz="800" dirty="0"/>
              <a:t> </a:t>
            </a:r>
            <a:r>
              <a:rPr lang="sv-SE" sz="800" dirty="0" err="1"/>
              <a:t>dapibus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eu porta </a:t>
            </a:r>
            <a:r>
              <a:rPr lang="sv-SE" sz="800" dirty="0" err="1"/>
              <a:t>lacus</a:t>
            </a:r>
            <a:r>
              <a:rPr lang="sv-SE" sz="800" dirty="0"/>
              <a:t>. </a:t>
            </a:r>
            <a:r>
              <a:rPr lang="sv-SE" sz="800" dirty="0" err="1"/>
              <a:t>Proin</a:t>
            </a:r>
            <a:r>
              <a:rPr lang="sv-SE" sz="800" dirty="0"/>
              <a:t> </a:t>
            </a:r>
            <a:r>
              <a:rPr lang="sv-SE" sz="800" dirty="0" err="1"/>
              <a:t>magna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, </a:t>
            </a:r>
            <a:r>
              <a:rPr lang="sv-SE" sz="800" dirty="0" err="1"/>
              <a:t>vehicula</a:t>
            </a:r>
            <a:r>
              <a:rPr lang="sv-SE" sz="800" dirty="0"/>
              <a:t> a </a:t>
            </a:r>
            <a:r>
              <a:rPr lang="sv-SE" sz="800" dirty="0" err="1"/>
              <a:t>pellentesque</a:t>
            </a:r>
            <a:r>
              <a:rPr lang="sv-SE" sz="800" dirty="0"/>
              <a:t> ut, </a:t>
            </a:r>
            <a:r>
              <a:rPr lang="sv-SE" sz="800" dirty="0" err="1"/>
              <a:t>consectetur</a:t>
            </a:r>
            <a:r>
              <a:rPr lang="sv-SE" sz="800" dirty="0"/>
              <a:t> eu est. </a:t>
            </a:r>
            <a:r>
              <a:rPr lang="sv-SE" sz="800" dirty="0" err="1"/>
              <a:t>Phasellus</a:t>
            </a:r>
            <a:r>
              <a:rPr lang="sv-SE" sz="800" dirty="0"/>
              <a:t> porta </a:t>
            </a:r>
            <a:r>
              <a:rPr lang="sv-SE" sz="800" dirty="0" err="1"/>
              <a:t>felis</a:t>
            </a:r>
            <a:r>
              <a:rPr lang="sv-SE" sz="800" dirty="0"/>
              <a:t> eu </a:t>
            </a:r>
            <a:r>
              <a:rPr lang="sv-SE" sz="800" dirty="0" err="1"/>
              <a:t>nisl</a:t>
            </a:r>
            <a:r>
              <a:rPr lang="sv-SE" sz="800" dirty="0"/>
              <a:t> </a:t>
            </a:r>
            <a:r>
              <a:rPr lang="sv-SE" sz="800" dirty="0" err="1"/>
              <a:t>cursus</a:t>
            </a:r>
            <a:r>
              <a:rPr lang="sv-SE" sz="800" dirty="0"/>
              <a:t> </a:t>
            </a:r>
            <a:r>
              <a:rPr lang="sv-SE" sz="800" dirty="0" err="1"/>
              <a:t>suscipit</a:t>
            </a:r>
            <a:r>
              <a:rPr lang="sv-SE" sz="8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21726" y="5046567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1140" y="1993155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Johan Lindfors</a:t>
            </a:r>
          </a:p>
          <a:p>
            <a:r>
              <a:rPr lang="sv-SE" sz="1000" dirty="0" smtClean="0"/>
              <a:t>+46734200271</a:t>
            </a:r>
          </a:p>
          <a:p>
            <a:r>
              <a:rPr lang="sv-SE" sz="1000" dirty="0" smtClean="0"/>
              <a:t>johan.lindfors@coderox.se</a:t>
            </a:r>
            <a:endParaRPr lang="sv-SE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1139" y="2633303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Robert Hedgate</a:t>
            </a:r>
          </a:p>
          <a:p>
            <a:r>
              <a:rPr lang="sv-SE" sz="1000" dirty="0" smtClean="0"/>
              <a:t>+46725719099</a:t>
            </a:r>
          </a:p>
          <a:p>
            <a:r>
              <a:rPr lang="sv-SE" sz="1000" dirty="0"/>
              <a:t>r</a:t>
            </a:r>
            <a:r>
              <a:rPr lang="sv-SE" sz="1000" dirty="0" smtClean="0"/>
              <a:t>obert.hedgate@jayway.com</a:t>
            </a:r>
            <a:endParaRPr lang="sv-SE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1138" y="3248183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Andreas Hammar</a:t>
            </a:r>
          </a:p>
          <a:p>
            <a:r>
              <a:rPr lang="sv-SE" sz="1000" dirty="0" smtClean="0"/>
              <a:t>+46706148681</a:t>
            </a:r>
          </a:p>
          <a:p>
            <a:r>
              <a:rPr lang="sv-SE" sz="1000" dirty="0" smtClean="0"/>
              <a:t>andreas.hammar@jayway.com</a:t>
            </a:r>
            <a:endParaRPr lang="sv-S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1585" y="20151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Namn</a:t>
            </a:r>
            <a:endParaRPr lang="sv-S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161585" y="2467038"/>
            <a:ext cx="155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Beskrivning</a:t>
            </a:r>
            <a:endParaRPr lang="sv-SE" sz="1200" dirty="0"/>
          </a:p>
        </p:txBody>
      </p:sp>
      <p:sp>
        <p:nvSpPr>
          <p:cNvPr id="26" name="Rectangle 25"/>
          <p:cNvSpPr/>
          <p:nvPr/>
        </p:nvSpPr>
        <p:spPr>
          <a:xfrm>
            <a:off x="9255369" y="2736611"/>
            <a:ext cx="2385646" cy="99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Stolen gnisslar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1585" y="3745537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</a:t>
            </a:r>
            <a:endParaRPr lang="sv-S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070122" y="5352231"/>
            <a:ext cx="756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Skicka</a:t>
            </a:r>
            <a:endParaRPr lang="sv-S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3927847"/>
            <a:ext cx="1553308" cy="125873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55369" y="2247229"/>
            <a:ext cx="2385646" cy="23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Robert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4385" y="2736318"/>
            <a:ext cx="259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err="1" smtClean="0"/>
              <a:t>Snåleboda</a:t>
            </a:r>
            <a:endParaRPr lang="sv-SE" sz="3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5" y="3334270"/>
            <a:ext cx="1885493" cy="12673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1356" y="46516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Super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1084385" y="6109252"/>
            <a:ext cx="107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Rubrikerna ovan bilderna är tänkt att vara med i appen. Antar att det blir flikar i </a:t>
            </a:r>
            <a:r>
              <a:rPr lang="sv-SE" dirty="0" err="1" smtClean="0"/>
              <a:t>Andriod</a:t>
            </a:r>
            <a:r>
              <a:rPr lang="sv-SE" dirty="0" smtClean="0"/>
              <a:t> och </a:t>
            </a:r>
            <a:r>
              <a:rPr lang="sv-SE" dirty="0" err="1" smtClean="0"/>
              <a:t>iOS</a:t>
            </a:r>
            <a:r>
              <a:rPr lang="sv-SE" dirty="0" smtClean="0"/>
              <a:t> och i WP blir det </a:t>
            </a:r>
            <a:r>
              <a:rPr lang="sv-SE" dirty="0" err="1" smtClean="0"/>
              <a:t>hubrubriker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8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string BASE_URL = "https://snaleboda.azure-mobile.net/tables/";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const</a:t>
            </a:r>
            <a:r>
              <a:rPr lang="en-US" dirty="0"/>
              <a:t> string NEWS_URL = BASE_URL + "news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http 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const</a:t>
            </a:r>
            <a:r>
              <a:rPr lang="en-US" dirty="0"/>
              <a:t> string CONTACTS_URL = BASE_URL + "contacts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http 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const</a:t>
            </a:r>
            <a:r>
              <a:rPr lang="en-US" dirty="0"/>
              <a:t> string INCIDENTS_URL = BASE_URL + "incidents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http </a:t>
            </a:r>
            <a:r>
              <a:rPr lang="sv-SE" dirty="0" err="1" smtClean="0"/>
              <a:t>put</a:t>
            </a:r>
            <a:endParaRPr lang="sv-SE" dirty="0" smtClean="0"/>
          </a:p>
          <a:p>
            <a:pPr marL="1371600" lvl="3" indent="0">
              <a:buNone/>
            </a:pPr>
            <a:r>
              <a:rPr lang="en-US" dirty="0"/>
              <a:t>name (string)</a:t>
            </a:r>
          </a:p>
          <a:p>
            <a:pPr marL="1371600" lvl="3" indent="0">
              <a:buNone/>
            </a:pPr>
            <a:r>
              <a:rPr lang="en-US" dirty="0"/>
              <a:t>description (string)</a:t>
            </a:r>
          </a:p>
          <a:p>
            <a:pPr marL="1371600" lvl="3" indent="0">
              <a:buNone/>
            </a:pPr>
            <a:r>
              <a:rPr lang="en-US" dirty="0"/>
              <a:t>image (string, base64)</a:t>
            </a:r>
          </a:p>
        </p:txBody>
      </p:sp>
    </p:spTree>
    <p:extLst>
      <p:ext uri="{BB962C8B-B14F-4D97-AF65-F5344CB8AC3E}">
        <p14:creationId xmlns:p14="http://schemas.microsoft.com/office/powerpoint/2010/main" val="3773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Snåleboda</vt:lpstr>
      <vt:lpstr>Views</vt:lpstr>
      <vt:lpstr>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Snåleboda</dc:title>
  <dc:creator>Robert Hedgate</dc:creator>
  <cp:lastModifiedBy>Andreas Hammar</cp:lastModifiedBy>
  <cp:revision>14</cp:revision>
  <cp:lastPrinted>2014-09-12T10:32:26Z</cp:lastPrinted>
  <dcterms:created xsi:type="dcterms:W3CDTF">2014-09-08T09:00:46Z</dcterms:created>
  <dcterms:modified xsi:type="dcterms:W3CDTF">2014-09-12T10:36:22Z</dcterms:modified>
</cp:coreProperties>
</file>