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4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3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9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0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9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4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8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9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1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3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Snåleboda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6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Views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0246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084385" y="2151185"/>
            <a:ext cx="2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v</a:t>
            </a:r>
            <a:r>
              <a:rPr lang="sv-SE" dirty="0" smtClean="0">
                <a:solidFill>
                  <a:schemeClr val="accent6"/>
                </a:solidFill>
              </a:rPr>
              <a:t>älkommen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693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471140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9161587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780693" y="2151185"/>
            <a:ext cx="2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n</a:t>
            </a:r>
            <a:r>
              <a:rPr lang="sv-SE" dirty="0" smtClean="0">
                <a:solidFill>
                  <a:schemeClr val="accent6"/>
                </a:solidFill>
              </a:rPr>
              <a:t>yheter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140" y="2151185"/>
            <a:ext cx="2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</a:t>
            </a:r>
            <a:r>
              <a:rPr lang="sv-SE" dirty="0" smtClean="0">
                <a:solidFill>
                  <a:schemeClr val="accent6"/>
                </a:solidFill>
              </a:rPr>
              <a:t>ontakter	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1585" y="2151185"/>
            <a:ext cx="2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r</a:t>
            </a:r>
            <a:r>
              <a:rPr lang="sv-SE" dirty="0" smtClean="0">
                <a:solidFill>
                  <a:schemeClr val="accent6"/>
                </a:solidFill>
              </a:rPr>
              <a:t>apportera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0693" y="2637803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Xamarin</a:t>
            </a:r>
            <a:r>
              <a:rPr lang="sv-SE" sz="1200" dirty="0"/>
              <a:t> version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0692" y="2901591"/>
            <a:ext cx="2192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Nu har </a:t>
            </a:r>
            <a:r>
              <a:rPr lang="sv-SE" sz="800" dirty="0" err="1"/>
              <a:t>Xamarin</a:t>
            </a:r>
            <a:r>
              <a:rPr lang="sv-SE" sz="800" dirty="0"/>
              <a:t> 10 kommit.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21726" y="3100753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0692" y="3108051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Nam</a:t>
            </a:r>
            <a:r>
              <a:rPr lang="sv-SE" sz="1200" dirty="0"/>
              <a:t> a </a:t>
            </a:r>
            <a:r>
              <a:rPr lang="sv-SE" sz="1200" dirty="0" err="1"/>
              <a:t>egestas</a:t>
            </a:r>
            <a:r>
              <a:rPr lang="sv-SE" sz="1200" dirty="0"/>
              <a:t> </a:t>
            </a:r>
            <a:r>
              <a:rPr lang="sv-SE" sz="1200" dirty="0" err="1"/>
              <a:t>ligula</a:t>
            </a:r>
            <a:endParaRPr lang="sv-S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0691" y="3371839"/>
            <a:ext cx="2192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 </a:t>
            </a:r>
            <a:r>
              <a:rPr lang="sv-SE" sz="800" dirty="0" err="1"/>
              <a:t>dolor</a:t>
            </a:r>
            <a:r>
              <a:rPr lang="sv-SE" sz="800" dirty="0"/>
              <a:t> </a:t>
            </a:r>
            <a:r>
              <a:rPr lang="sv-SE" sz="800" dirty="0" err="1"/>
              <a:t>sit</a:t>
            </a:r>
            <a:r>
              <a:rPr lang="sv-SE" sz="800" dirty="0"/>
              <a:t> </a:t>
            </a:r>
            <a:r>
              <a:rPr lang="sv-SE" sz="800" dirty="0" err="1"/>
              <a:t>amet</a:t>
            </a:r>
            <a:r>
              <a:rPr lang="sv-SE" sz="800" dirty="0"/>
              <a:t>,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adipiscing</a:t>
            </a:r>
            <a:r>
              <a:rPr lang="sv-SE" sz="800" dirty="0"/>
              <a:t> elit. </a:t>
            </a:r>
            <a:r>
              <a:rPr lang="sv-SE" sz="800" dirty="0" err="1"/>
              <a:t>Proin</a:t>
            </a:r>
            <a:r>
              <a:rPr lang="sv-SE" sz="800" dirty="0"/>
              <a:t> id </a:t>
            </a:r>
            <a:r>
              <a:rPr lang="sv-SE" sz="800" dirty="0" err="1"/>
              <a:t>lorem</a:t>
            </a:r>
            <a:r>
              <a:rPr lang="sv-SE" sz="800" dirty="0"/>
              <a:t> sed </a:t>
            </a:r>
            <a:r>
              <a:rPr lang="sv-SE" sz="800" dirty="0" err="1"/>
              <a:t>sapien</a:t>
            </a:r>
            <a:r>
              <a:rPr lang="sv-SE" sz="800" dirty="0"/>
              <a:t> </a:t>
            </a:r>
            <a:r>
              <a:rPr lang="sv-SE" sz="800" dirty="0" err="1"/>
              <a:t>rhoncus</a:t>
            </a:r>
            <a:r>
              <a:rPr lang="sv-SE" sz="800" dirty="0"/>
              <a:t> </a:t>
            </a:r>
            <a:r>
              <a:rPr lang="sv-SE" sz="800" dirty="0" err="1"/>
              <a:t>luctus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odio</a:t>
            </a:r>
            <a:r>
              <a:rPr lang="sv-SE" sz="800" dirty="0"/>
              <a:t> </a:t>
            </a:r>
            <a:r>
              <a:rPr lang="sv-SE" sz="800" dirty="0" err="1"/>
              <a:t>risus</a:t>
            </a:r>
            <a:r>
              <a:rPr lang="sv-SE" sz="800" dirty="0"/>
              <a:t>, </a:t>
            </a:r>
            <a:r>
              <a:rPr lang="sv-SE" sz="800" dirty="0" err="1"/>
              <a:t>feugiat</a:t>
            </a:r>
            <a:r>
              <a:rPr lang="sv-SE" sz="800" dirty="0"/>
              <a:t> et mi id, </a:t>
            </a:r>
            <a:r>
              <a:rPr lang="sv-SE" sz="800" dirty="0" err="1"/>
              <a:t>fermentum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leo</a:t>
            </a:r>
            <a:r>
              <a:rPr lang="sv-SE" sz="800" dirty="0"/>
              <a:t>. </a:t>
            </a:r>
            <a:r>
              <a:rPr lang="sv-SE" sz="800" dirty="0" err="1"/>
              <a:t>Nam</a:t>
            </a:r>
            <a:r>
              <a:rPr lang="sv-SE" sz="800" dirty="0"/>
              <a:t> ut </a:t>
            </a:r>
            <a:r>
              <a:rPr lang="sv-SE" sz="800" dirty="0" err="1"/>
              <a:t>neque</a:t>
            </a:r>
            <a:r>
              <a:rPr lang="sv-SE" sz="800" dirty="0"/>
              <a:t> eget </a:t>
            </a:r>
            <a:r>
              <a:rPr lang="sv-SE" sz="800" dirty="0" err="1"/>
              <a:t>enim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commodo</a:t>
            </a:r>
            <a:r>
              <a:rPr lang="sv-SE" sz="800" dirty="0"/>
              <a:t> sed </a:t>
            </a:r>
            <a:r>
              <a:rPr lang="sv-SE" sz="800" dirty="0" err="1"/>
              <a:t>tincidunt</a:t>
            </a:r>
            <a:r>
              <a:rPr lang="sv-SE" sz="800" dirty="0"/>
              <a:t> </a:t>
            </a:r>
            <a:r>
              <a:rPr lang="sv-SE" sz="800" dirty="0" err="1"/>
              <a:t>nulla</a:t>
            </a:r>
            <a:r>
              <a:rPr lang="sv-SE" sz="800" dirty="0"/>
              <a:t>. </a:t>
            </a:r>
            <a:r>
              <a:rPr lang="sv-SE" sz="800" dirty="0" err="1"/>
              <a:t>Aliquam</a:t>
            </a:r>
            <a:r>
              <a:rPr lang="sv-SE" sz="800" dirty="0"/>
              <a:t>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sapien</a:t>
            </a:r>
            <a:r>
              <a:rPr lang="sv-SE" sz="800" dirty="0"/>
              <a:t>, </a:t>
            </a:r>
            <a:r>
              <a:rPr lang="sv-SE" sz="800" dirty="0" err="1"/>
              <a:t>elementum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quam</a:t>
            </a:r>
            <a:r>
              <a:rPr lang="sv-SE" sz="800" dirty="0"/>
              <a:t> in, </a:t>
            </a:r>
            <a:r>
              <a:rPr lang="sv-SE" sz="800" dirty="0" err="1"/>
              <a:t>laoreet</a:t>
            </a:r>
            <a:r>
              <a:rPr lang="sv-SE" sz="800" dirty="0"/>
              <a:t> </a:t>
            </a:r>
            <a:r>
              <a:rPr lang="sv-SE" sz="800" dirty="0" err="1"/>
              <a:t>faucibus</a:t>
            </a:r>
            <a:r>
              <a:rPr lang="sv-SE" sz="800" dirty="0"/>
              <a:t> ante. Mauris et </a:t>
            </a:r>
            <a:r>
              <a:rPr lang="sv-SE" sz="800" dirty="0" err="1"/>
              <a:t>nisi</a:t>
            </a:r>
            <a:r>
              <a:rPr lang="sv-SE" sz="800" dirty="0"/>
              <a:t> erat.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lectus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, placerat </a:t>
            </a:r>
            <a:r>
              <a:rPr lang="sv-SE" sz="800" dirty="0" err="1"/>
              <a:t>quis</a:t>
            </a:r>
            <a:r>
              <a:rPr lang="sv-SE" sz="800" dirty="0"/>
              <a:t> </a:t>
            </a:r>
            <a:r>
              <a:rPr lang="sv-SE" sz="800" dirty="0" err="1"/>
              <a:t>ullamcorper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, </a:t>
            </a:r>
            <a:r>
              <a:rPr lang="sv-SE" sz="800" dirty="0" err="1"/>
              <a:t>posuere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 ex.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tempor</a:t>
            </a:r>
            <a:r>
              <a:rPr lang="sv-SE" sz="800" dirty="0"/>
              <a:t>, </a:t>
            </a:r>
            <a:r>
              <a:rPr lang="sv-SE" sz="800" dirty="0" err="1"/>
              <a:t>felis</a:t>
            </a:r>
            <a:r>
              <a:rPr lang="sv-SE" sz="800" dirty="0"/>
              <a:t> a </a:t>
            </a:r>
            <a:r>
              <a:rPr lang="sv-SE" sz="800" dirty="0" err="1"/>
              <a:t>auctor</a:t>
            </a:r>
            <a:r>
              <a:rPr lang="sv-SE" sz="800" dirty="0"/>
              <a:t> </a:t>
            </a:r>
            <a:r>
              <a:rPr lang="sv-SE" sz="800" dirty="0" err="1"/>
              <a:t>fermentum</a:t>
            </a:r>
            <a:r>
              <a:rPr lang="sv-SE" sz="800" dirty="0"/>
              <a:t>, massa </a:t>
            </a:r>
            <a:r>
              <a:rPr lang="sv-SE" sz="800" dirty="0" err="1"/>
              <a:t>diam</a:t>
            </a:r>
            <a:r>
              <a:rPr lang="sv-SE" sz="800" dirty="0"/>
              <a:t> </a:t>
            </a:r>
            <a:r>
              <a:rPr lang="sv-SE" sz="800" dirty="0" err="1"/>
              <a:t>viverra</a:t>
            </a:r>
            <a:r>
              <a:rPr lang="sv-SE" sz="800" dirty="0"/>
              <a:t> </a:t>
            </a:r>
            <a:r>
              <a:rPr lang="sv-SE" sz="800" dirty="0" err="1"/>
              <a:t>sem</a:t>
            </a:r>
            <a:r>
              <a:rPr lang="sv-SE" sz="800" dirty="0"/>
              <a:t>, id </a:t>
            </a:r>
            <a:r>
              <a:rPr lang="sv-SE" sz="800" dirty="0" err="1"/>
              <a:t>venenatis</a:t>
            </a:r>
            <a:r>
              <a:rPr lang="sv-SE" sz="800" dirty="0"/>
              <a:t> urna mi </a:t>
            </a:r>
            <a:r>
              <a:rPr lang="sv-SE" sz="800" dirty="0" err="1"/>
              <a:t>bibendum</a:t>
            </a:r>
            <a:r>
              <a:rPr lang="sv-SE" sz="800" dirty="0"/>
              <a:t> </a:t>
            </a:r>
            <a:r>
              <a:rPr lang="sv-SE" sz="800" dirty="0" err="1"/>
              <a:t>felis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malesuada</a:t>
            </a:r>
            <a:r>
              <a:rPr lang="sv-SE" sz="800" dirty="0"/>
              <a:t>,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consequat</a:t>
            </a:r>
            <a:r>
              <a:rPr lang="sv-SE" sz="800" dirty="0"/>
              <a:t>, tortor </a:t>
            </a:r>
            <a:r>
              <a:rPr lang="sv-SE" sz="800" dirty="0" err="1"/>
              <a:t>augue</a:t>
            </a:r>
            <a:r>
              <a:rPr lang="sv-SE" sz="800" dirty="0"/>
              <a:t> </a:t>
            </a:r>
            <a:r>
              <a:rPr lang="sv-SE" sz="800" dirty="0" err="1"/>
              <a:t>facilisis</a:t>
            </a:r>
            <a:r>
              <a:rPr lang="sv-SE" sz="800" dirty="0"/>
              <a:t> massa, ut </a:t>
            </a:r>
            <a:r>
              <a:rPr lang="sv-SE" sz="800" dirty="0" err="1"/>
              <a:t>suscipit</a:t>
            </a:r>
            <a:r>
              <a:rPr lang="sv-SE" sz="800" dirty="0"/>
              <a:t> </a:t>
            </a:r>
            <a:r>
              <a:rPr lang="sv-SE" sz="800" dirty="0" err="1"/>
              <a:t>ligula</a:t>
            </a:r>
            <a:r>
              <a:rPr lang="sv-SE" sz="800" dirty="0"/>
              <a:t> mi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. </a:t>
            </a:r>
            <a:r>
              <a:rPr lang="sv-SE" sz="800" dirty="0" err="1"/>
              <a:t>Praesent</a:t>
            </a:r>
            <a:r>
              <a:rPr lang="sv-SE" sz="800" dirty="0"/>
              <a:t> </a:t>
            </a:r>
            <a:r>
              <a:rPr lang="sv-SE" sz="800" dirty="0" err="1"/>
              <a:t>condimentum</a:t>
            </a:r>
            <a:r>
              <a:rPr lang="sv-SE" sz="800" dirty="0"/>
              <a:t> tortor et </a:t>
            </a:r>
            <a:r>
              <a:rPr lang="sv-SE" sz="800" dirty="0" err="1"/>
              <a:t>velit</a:t>
            </a:r>
            <a:r>
              <a:rPr lang="sv-SE" sz="800" dirty="0"/>
              <a:t> </a:t>
            </a:r>
            <a:r>
              <a:rPr lang="sv-SE" sz="800" dirty="0" err="1"/>
              <a:t>molestie</a:t>
            </a:r>
            <a:r>
              <a:rPr lang="sv-SE" sz="800" dirty="0"/>
              <a:t>, </a:t>
            </a:r>
            <a:r>
              <a:rPr lang="sv-SE" sz="800" dirty="0" err="1"/>
              <a:t>ac</a:t>
            </a:r>
            <a:r>
              <a:rPr lang="sv-SE" sz="800" dirty="0"/>
              <a:t> placerat </a:t>
            </a:r>
            <a:r>
              <a:rPr lang="sv-SE" sz="800" dirty="0" err="1"/>
              <a:t>dui</a:t>
            </a:r>
            <a:r>
              <a:rPr lang="sv-SE" sz="800" dirty="0"/>
              <a:t> </a:t>
            </a:r>
            <a:r>
              <a:rPr lang="sv-SE" sz="800" dirty="0" err="1"/>
              <a:t>dapibus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eu porta </a:t>
            </a:r>
            <a:r>
              <a:rPr lang="sv-SE" sz="800" dirty="0" err="1"/>
              <a:t>lacus</a:t>
            </a:r>
            <a:r>
              <a:rPr lang="sv-SE" sz="800" dirty="0"/>
              <a:t>. </a:t>
            </a:r>
            <a:r>
              <a:rPr lang="sv-SE" sz="800" dirty="0" err="1"/>
              <a:t>Proin</a:t>
            </a:r>
            <a:r>
              <a:rPr lang="sv-SE" sz="800" dirty="0"/>
              <a:t> </a:t>
            </a:r>
            <a:r>
              <a:rPr lang="sv-SE" sz="800" dirty="0" err="1"/>
              <a:t>magna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, </a:t>
            </a:r>
            <a:r>
              <a:rPr lang="sv-SE" sz="800" dirty="0" err="1"/>
              <a:t>vehicula</a:t>
            </a:r>
            <a:r>
              <a:rPr lang="sv-SE" sz="800" dirty="0"/>
              <a:t> a </a:t>
            </a:r>
            <a:r>
              <a:rPr lang="sv-SE" sz="800" dirty="0" err="1"/>
              <a:t>pellentesque</a:t>
            </a:r>
            <a:r>
              <a:rPr lang="sv-SE" sz="800" dirty="0"/>
              <a:t> ut, </a:t>
            </a:r>
            <a:r>
              <a:rPr lang="sv-SE" sz="800" dirty="0" err="1"/>
              <a:t>consectetur</a:t>
            </a:r>
            <a:r>
              <a:rPr lang="sv-SE" sz="800" dirty="0"/>
              <a:t> eu est. </a:t>
            </a:r>
            <a:r>
              <a:rPr lang="sv-SE" sz="800" dirty="0" err="1"/>
              <a:t>Phasellus</a:t>
            </a:r>
            <a:r>
              <a:rPr lang="sv-SE" sz="800" dirty="0"/>
              <a:t> porta </a:t>
            </a:r>
            <a:r>
              <a:rPr lang="sv-SE" sz="800" dirty="0" err="1"/>
              <a:t>felis</a:t>
            </a:r>
            <a:r>
              <a:rPr lang="sv-SE" sz="800" dirty="0"/>
              <a:t> eu </a:t>
            </a:r>
            <a:r>
              <a:rPr lang="sv-SE" sz="800" dirty="0" err="1"/>
              <a:t>nisl</a:t>
            </a:r>
            <a:r>
              <a:rPr lang="sv-SE" sz="800" dirty="0"/>
              <a:t> </a:t>
            </a:r>
            <a:r>
              <a:rPr lang="sv-SE" sz="800" dirty="0" err="1"/>
              <a:t>cursus</a:t>
            </a:r>
            <a:r>
              <a:rPr lang="sv-SE" sz="800" dirty="0"/>
              <a:t> </a:t>
            </a:r>
            <a:r>
              <a:rPr lang="sv-SE" sz="800" dirty="0" err="1"/>
              <a:t>suscipit</a:t>
            </a:r>
            <a:r>
              <a:rPr lang="sv-SE" sz="8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21726" y="5669419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1140" y="2576248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Johan Lindfors</a:t>
            </a:r>
          </a:p>
          <a:p>
            <a:r>
              <a:rPr lang="sv-SE" sz="1000" dirty="0" smtClean="0"/>
              <a:t>+46734200271</a:t>
            </a:r>
          </a:p>
          <a:p>
            <a:r>
              <a:rPr lang="sv-SE" sz="1000" dirty="0" smtClean="0"/>
              <a:t>johan.lindfors@coderox.se</a:t>
            </a:r>
            <a:endParaRPr lang="sv-SE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1139" y="3216396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Robert Hedgate</a:t>
            </a:r>
          </a:p>
          <a:p>
            <a:r>
              <a:rPr lang="sv-SE" sz="1000" dirty="0" smtClean="0"/>
              <a:t>+46725719099</a:t>
            </a:r>
          </a:p>
          <a:p>
            <a:r>
              <a:rPr lang="sv-SE" sz="1000" dirty="0"/>
              <a:t>r</a:t>
            </a:r>
            <a:r>
              <a:rPr lang="sv-SE" sz="1000" dirty="0" smtClean="0"/>
              <a:t>obert.hedgate@jayway.com</a:t>
            </a:r>
            <a:endParaRPr lang="sv-SE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1138" y="3831276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Andreas Hammar</a:t>
            </a:r>
          </a:p>
          <a:p>
            <a:r>
              <a:rPr lang="sv-SE" sz="1000" dirty="0" smtClean="0"/>
              <a:t>+46706148681</a:t>
            </a:r>
          </a:p>
          <a:p>
            <a:r>
              <a:rPr lang="sv-SE" sz="1000" dirty="0" smtClean="0"/>
              <a:t>andreas.hammar@jayway.com</a:t>
            </a:r>
            <a:endParaRPr lang="sv-S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1585" y="2591636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Namn</a:t>
            </a:r>
            <a:endParaRPr lang="sv-S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161585" y="3043504"/>
            <a:ext cx="155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Beskrivning</a:t>
            </a:r>
            <a:endParaRPr lang="sv-SE" sz="1200" dirty="0"/>
          </a:p>
        </p:txBody>
      </p:sp>
      <p:sp>
        <p:nvSpPr>
          <p:cNvPr id="26" name="Rectangle 25"/>
          <p:cNvSpPr/>
          <p:nvPr/>
        </p:nvSpPr>
        <p:spPr>
          <a:xfrm>
            <a:off x="9255369" y="3313077"/>
            <a:ext cx="2385646" cy="99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Stolen gnisslar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1585" y="4322003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</a:t>
            </a:r>
            <a:endParaRPr lang="sv-SE" sz="1200" dirty="0"/>
          </a:p>
        </p:txBody>
      </p:sp>
      <p:sp>
        <p:nvSpPr>
          <p:cNvPr id="28" name="Rectangle 27"/>
          <p:cNvSpPr/>
          <p:nvPr/>
        </p:nvSpPr>
        <p:spPr>
          <a:xfrm>
            <a:off x="9671538" y="4504314"/>
            <a:ext cx="1553308" cy="86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TextBox 29"/>
          <p:cNvSpPr txBox="1"/>
          <p:nvPr/>
        </p:nvSpPr>
        <p:spPr>
          <a:xfrm>
            <a:off x="10070122" y="5484753"/>
            <a:ext cx="756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Skicka</a:t>
            </a:r>
            <a:endParaRPr lang="sv-S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4504313"/>
            <a:ext cx="1553308" cy="87461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55369" y="2823695"/>
            <a:ext cx="2385646" cy="23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Robert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4385" y="3100753"/>
            <a:ext cx="259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err="1" smtClean="0"/>
              <a:t>Snåleboda</a:t>
            </a:r>
            <a:endParaRPr lang="sv-SE" sz="3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5" y="3698705"/>
            <a:ext cx="1885493" cy="12673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1356" y="501609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Super </a:t>
            </a:r>
            <a:r>
              <a:rPr lang="sv-SE" dirty="0" err="1" smtClean="0"/>
              <a:t>app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8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Snåleboda</vt:lpstr>
      <vt:lpstr>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Snåleboda</dc:title>
  <dc:creator>Robert Hedgate</dc:creator>
  <cp:lastModifiedBy>Robert Hedgate</cp:lastModifiedBy>
  <cp:revision>6</cp:revision>
  <dcterms:created xsi:type="dcterms:W3CDTF">2014-09-08T09:00:46Z</dcterms:created>
  <dcterms:modified xsi:type="dcterms:W3CDTF">2014-09-08T09:56:47Z</dcterms:modified>
</cp:coreProperties>
</file>