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641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835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098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155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700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990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915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649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984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19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516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734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Snåleboda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Design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469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Views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0246" y="2010508"/>
            <a:ext cx="2584939" cy="39330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1102254" y="1547570"/>
            <a:ext cx="21922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sv-S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älkommen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0693" y="2010508"/>
            <a:ext cx="2584939" cy="39330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6471140" y="1990630"/>
            <a:ext cx="2584939" cy="39330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9161587" y="2010508"/>
            <a:ext cx="2584939" cy="39330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3786696" y="1531081"/>
            <a:ext cx="21922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sv-S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yheter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1138" y="1531081"/>
            <a:ext cx="21922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sv-S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ontakter</a:t>
            </a:r>
            <a:r>
              <a:rPr lang="sv-SE" dirty="0" smtClean="0">
                <a:solidFill>
                  <a:schemeClr val="accent6"/>
                </a:solidFill>
              </a:rPr>
              <a:t>	</a:t>
            </a:r>
            <a:endParaRPr lang="sv-SE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61585" y="1513529"/>
            <a:ext cx="21922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sv-S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apportera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0693" y="2014951"/>
            <a:ext cx="227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Xamarin</a:t>
            </a:r>
            <a:r>
              <a:rPr lang="sv-SE" sz="1200" dirty="0"/>
              <a:t> version 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0692" y="2278739"/>
            <a:ext cx="21922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Nu har </a:t>
            </a:r>
            <a:r>
              <a:rPr lang="sv-SE" sz="800" dirty="0" err="1"/>
              <a:t>Xamarin</a:t>
            </a:r>
            <a:r>
              <a:rPr lang="sv-SE" sz="800" dirty="0"/>
              <a:t> 10 kommit.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821726" y="2477901"/>
            <a:ext cx="248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80692" y="2485199"/>
            <a:ext cx="227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Nam</a:t>
            </a:r>
            <a:r>
              <a:rPr lang="sv-SE" sz="1200" dirty="0"/>
              <a:t> a </a:t>
            </a:r>
            <a:r>
              <a:rPr lang="sv-SE" sz="1200" dirty="0" err="1"/>
              <a:t>egestas</a:t>
            </a:r>
            <a:r>
              <a:rPr lang="sv-SE" sz="1200" dirty="0"/>
              <a:t> </a:t>
            </a:r>
            <a:r>
              <a:rPr lang="sv-SE" sz="1200" dirty="0" err="1"/>
              <a:t>ligula</a:t>
            </a:r>
            <a:endParaRPr lang="sv-S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80691" y="2748987"/>
            <a:ext cx="2192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Lorem</a:t>
            </a:r>
            <a:r>
              <a:rPr lang="sv-SE" sz="800" dirty="0"/>
              <a:t> </a:t>
            </a:r>
            <a:r>
              <a:rPr lang="sv-SE" sz="800" dirty="0" err="1"/>
              <a:t>ipsum</a:t>
            </a:r>
            <a:r>
              <a:rPr lang="sv-SE" sz="800" dirty="0"/>
              <a:t> </a:t>
            </a:r>
            <a:r>
              <a:rPr lang="sv-SE" sz="800" dirty="0" err="1"/>
              <a:t>dolor</a:t>
            </a:r>
            <a:r>
              <a:rPr lang="sv-SE" sz="800" dirty="0"/>
              <a:t> </a:t>
            </a:r>
            <a:r>
              <a:rPr lang="sv-SE" sz="800" dirty="0" err="1"/>
              <a:t>sit</a:t>
            </a:r>
            <a:r>
              <a:rPr lang="sv-SE" sz="800" dirty="0"/>
              <a:t> </a:t>
            </a:r>
            <a:r>
              <a:rPr lang="sv-SE" sz="800" dirty="0" err="1"/>
              <a:t>amet</a:t>
            </a:r>
            <a:r>
              <a:rPr lang="sv-SE" sz="800" dirty="0"/>
              <a:t>, </a:t>
            </a:r>
            <a:r>
              <a:rPr lang="sv-SE" sz="800" dirty="0" err="1"/>
              <a:t>consectetur</a:t>
            </a:r>
            <a:r>
              <a:rPr lang="sv-SE" sz="800" dirty="0"/>
              <a:t> </a:t>
            </a:r>
            <a:r>
              <a:rPr lang="sv-SE" sz="800" dirty="0" err="1"/>
              <a:t>adipiscing</a:t>
            </a:r>
            <a:r>
              <a:rPr lang="sv-SE" sz="800" dirty="0"/>
              <a:t> elit. </a:t>
            </a:r>
            <a:r>
              <a:rPr lang="sv-SE" sz="800" dirty="0" err="1"/>
              <a:t>Proin</a:t>
            </a:r>
            <a:r>
              <a:rPr lang="sv-SE" sz="800" dirty="0"/>
              <a:t> id </a:t>
            </a:r>
            <a:r>
              <a:rPr lang="sv-SE" sz="800" dirty="0" err="1"/>
              <a:t>lorem</a:t>
            </a:r>
            <a:r>
              <a:rPr lang="sv-SE" sz="800" dirty="0"/>
              <a:t> sed </a:t>
            </a:r>
            <a:r>
              <a:rPr lang="sv-SE" sz="800" dirty="0" err="1"/>
              <a:t>sapien</a:t>
            </a:r>
            <a:r>
              <a:rPr lang="sv-SE" sz="800" dirty="0"/>
              <a:t> </a:t>
            </a:r>
            <a:r>
              <a:rPr lang="sv-SE" sz="800" dirty="0" err="1"/>
              <a:t>rhoncus</a:t>
            </a:r>
            <a:r>
              <a:rPr lang="sv-SE" sz="800" dirty="0"/>
              <a:t> </a:t>
            </a:r>
            <a:r>
              <a:rPr lang="sv-SE" sz="800" dirty="0" err="1"/>
              <a:t>luctus</a:t>
            </a:r>
            <a:r>
              <a:rPr lang="sv-SE" sz="800" dirty="0"/>
              <a:t>. </a:t>
            </a:r>
            <a:r>
              <a:rPr lang="sv-SE" sz="800" dirty="0" err="1"/>
              <a:t>Nunc</a:t>
            </a:r>
            <a:r>
              <a:rPr lang="sv-SE" sz="800" dirty="0"/>
              <a:t> </a:t>
            </a:r>
            <a:r>
              <a:rPr lang="sv-SE" sz="800" dirty="0" err="1"/>
              <a:t>odio</a:t>
            </a:r>
            <a:r>
              <a:rPr lang="sv-SE" sz="800" dirty="0"/>
              <a:t> </a:t>
            </a:r>
            <a:r>
              <a:rPr lang="sv-SE" sz="800" dirty="0" err="1"/>
              <a:t>risus</a:t>
            </a:r>
            <a:r>
              <a:rPr lang="sv-SE" sz="800" dirty="0"/>
              <a:t>, </a:t>
            </a:r>
            <a:r>
              <a:rPr lang="sv-SE" sz="800" dirty="0" err="1"/>
              <a:t>feugiat</a:t>
            </a:r>
            <a:r>
              <a:rPr lang="sv-SE" sz="800" dirty="0"/>
              <a:t> et mi id, </a:t>
            </a:r>
            <a:r>
              <a:rPr lang="sv-SE" sz="800" dirty="0" err="1"/>
              <a:t>fermentum</a:t>
            </a:r>
            <a:r>
              <a:rPr lang="sv-SE" sz="800" dirty="0"/>
              <a:t> </a:t>
            </a:r>
            <a:r>
              <a:rPr lang="sv-SE" sz="800" dirty="0" err="1"/>
              <a:t>varius</a:t>
            </a:r>
            <a:r>
              <a:rPr lang="sv-SE" sz="800" dirty="0"/>
              <a:t> </a:t>
            </a:r>
            <a:r>
              <a:rPr lang="sv-SE" sz="800" dirty="0" err="1"/>
              <a:t>leo</a:t>
            </a:r>
            <a:r>
              <a:rPr lang="sv-SE" sz="800" dirty="0"/>
              <a:t>. </a:t>
            </a:r>
            <a:r>
              <a:rPr lang="sv-SE" sz="800" dirty="0" err="1"/>
              <a:t>Nam</a:t>
            </a:r>
            <a:r>
              <a:rPr lang="sv-SE" sz="800" dirty="0"/>
              <a:t> ut </a:t>
            </a:r>
            <a:r>
              <a:rPr lang="sv-SE" sz="800" dirty="0" err="1"/>
              <a:t>neque</a:t>
            </a:r>
            <a:r>
              <a:rPr lang="sv-SE" sz="800" dirty="0"/>
              <a:t> eget </a:t>
            </a:r>
            <a:r>
              <a:rPr lang="sv-SE" sz="800" dirty="0" err="1"/>
              <a:t>enim</a:t>
            </a:r>
            <a:r>
              <a:rPr lang="sv-SE" sz="800" dirty="0"/>
              <a:t> </a:t>
            </a:r>
            <a:r>
              <a:rPr lang="sv-SE" sz="800" dirty="0" err="1"/>
              <a:t>varius</a:t>
            </a:r>
            <a:r>
              <a:rPr lang="sv-SE" sz="800" dirty="0"/>
              <a:t> </a:t>
            </a:r>
            <a:r>
              <a:rPr lang="sv-SE" sz="800" dirty="0" err="1"/>
              <a:t>commodo</a:t>
            </a:r>
            <a:r>
              <a:rPr lang="sv-SE" sz="800" dirty="0"/>
              <a:t> sed </a:t>
            </a:r>
            <a:r>
              <a:rPr lang="sv-SE" sz="800" dirty="0" err="1"/>
              <a:t>tincidunt</a:t>
            </a:r>
            <a:r>
              <a:rPr lang="sv-SE" sz="800" dirty="0"/>
              <a:t> </a:t>
            </a:r>
            <a:r>
              <a:rPr lang="sv-SE" sz="800" dirty="0" err="1"/>
              <a:t>nulla</a:t>
            </a:r>
            <a:r>
              <a:rPr lang="sv-SE" sz="800" dirty="0"/>
              <a:t>. </a:t>
            </a:r>
            <a:r>
              <a:rPr lang="sv-SE" sz="800" dirty="0" err="1"/>
              <a:t>Aliquam</a:t>
            </a:r>
            <a:r>
              <a:rPr lang="sv-SE" sz="800" dirty="0"/>
              <a:t> </a:t>
            </a:r>
            <a:r>
              <a:rPr lang="sv-SE" sz="800" dirty="0" err="1"/>
              <a:t>lorem</a:t>
            </a:r>
            <a:r>
              <a:rPr lang="sv-SE" sz="800" dirty="0"/>
              <a:t> </a:t>
            </a:r>
            <a:r>
              <a:rPr lang="sv-SE" sz="800" dirty="0" err="1"/>
              <a:t>sapien</a:t>
            </a:r>
            <a:r>
              <a:rPr lang="sv-SE" sz="800" dirty="0"/>
              <a:t>, </a:t>
            </a:r>
            <a:r>
              <a:rPr lang="sv-SE" sz="800" dirty="0" err="1"/>
              <a:t>elementum</a:t>
            </a:r>
            <a:r>
              <a:rPr lang="sv-SE" sz="800" dirty="0"/>
              <a:t> </a:t>
            </a:r>
            <a:r>
              <a:rPr lang="sv-SE" sz="800" dirty="0" err="1"/>
              <a:t>consectetur</a:t>
            </a:r>
            <a:r>
              <a:rPr lang="sv-SE" sz="800" dirty="0"/>
              <a:t> </a:t>
            </a:r>
            <a:r>
              <a:rPr lang="sv-SE" sz="800" dirty="0" err="1"/>
              <a:t>quam</a:t>
            </a:r>
            <a:r>
              <a:rPr lang="sv-SE" sz="800" dirty="0"/>
              <a:t> in, </a:t>
            </a:r>
            <a:r>
              <a:rPr lang="sv-SE" sz="800" dirty="0" err="1"/>
              <a:t>laoreet</a:t>
            </a:r>
            <a:r>
              <a:rPr lang="sv-SE" sz="800" dirty="0"/>
              <a:t> </a:t>
            </a:r>
            <a:r>
              <a:rPr lang="sv-SE" sz="800" dirty="0" err="1"/>
              <a:t>faucibus</a:t>
            </a:r>
            <a:r>
              <a:rPr lang="sv-SE" sz="800" dirty="0"/>
              <a:t> ante. Mauris et </a:t>
            </a:r>
            <a:r>
              <a:rPr lang="sv-SE" sz="800" dirty="0" err="1"/>
              <a:t>nisi</a:t>
            </a:r>
            <a:r>
              <a:rPr lang="sv-SE" sz="800" dirty="0"/>
              <a:t> erat. </a:t>
            </a:r>
            <a:r>
              <a:rPr lang="sv-SE" sz="800" dirty="0" err="1"/>
              <a:t>Integer</a:t>
            </a:r>
            <a:r>
              <a:rPr lang="sv-SE" sz="800" dirty="0"/>
              <a:t> </a:t>
            </a:r>
            <a:r>
              <a:rPr lang="sv-SE" sz="800" dirty="0" err="1"/>
              <a:t>lectus</a:t>
            </a:r>
            <a:r>
              <a:rPr lang="sv-SE" sz="800" dirty="0"/>
              <a:t> </a:t>
            </a:r>
            <a:r>
              <a:rPr lang="sv-SE" sz="800" dirty="0" err="1"/>
              <a:t>ipsum</a:t>
            </a:r>
            <a:r>
              <a:rPr lang="sv-SE" sz="800" dirty="0"/>
              <a:t>, placerat </a:t>
            </a:r>
            <a:r>
              <a:rPr lang="sv-SE" sz="800" dirty="0" err="1"/>
              <a:t>quis</a:t>
            </a:r>
            <a:r>
              <a:rPr lang="sv-SE" sz="800" dirty="0"/>
              <a:t> </a:t>
            </a:r>
            <a:r>
              <a:rPr lang="sv-SE" sz="800" dirty="0" err="1"/>
              <a:t>ullamcorper</a:t>
            </a:r>
            <a:r>
              <a:rPr lang="sv-SE" sz="800" dirty="0"/>
              <a:t> </a:t>
            </a:r>
            <a:r>
              <a:rPr lang="sv-SE" sz="800" dirty="0" err="1"/>
              <a:t>nec</a:t>
            </a:r>
            <a:r>
              <a:rPr lang="sv-SE" sz="800" dirty="0"/>
              <a:t>, </a:t>
            </a:r>
            <a:r>
              <a:rPr lang="sv-SE" sz="800" dirty="0" err="1"/>
              <a:t>posuere</a:t>
            </a:r>
            <a:r>
              <a:rPr lang="sv-SE" sz="800" dirty="0"/>
              <a:t> </a:t>
            </a:r>
            <a:r>
              <a:rPr lang="sv-SE" sz="800" dirty="0" err="1"/>
              <a:t>nec</a:t>
            </a:r>
            <a:r>
              <a:rPr lang="sv-SE" sz="800" dirty="0"/>
              <a:t> ex. </a:t>
            </a:r>
            <a:r>
              <a:rPr lang="sv-SE" sz="800" dirty="0" err="1"/>
              <a:t>Integer</a:t>
            </a:r>
            <a:r>
              <a:rPr lang="sv-SE" sz="800" dirty="0"/>
              <a:t> </a:t>
            </a:r>
            <a:r>
              <a:rPr lang="sv-SE" sz="800" dirty="0" err="1"/>
              <a:t>tempor</a:t>
            </a:r>
            <a:r>
              <a:rPr lang="sv-SE" sz="800" dirty="0"/>
              <a:t>, </a:t>
            </a:r>
            <a:r>
              <a:rPr lang="sv-SE" sz="800" dirty="0" err="1"/>
              <a:t>felis</a:t>
            </a:r>
            <a:r>
              <a:rPr lang="sv-SE" sz="800" dirty="0"/>
              <a:t> a </a:t>
            </a:r>
            <a:r>
              <a:rPr lang="sv-SE" sz="800" dirty="0" err="1"/>
              <a:t>auctor</a:t>
            </a:r>
            <a:r>
              <a:rPr lang="sv-SE" sz="800" dirty="0"/>
              <a:t> </a:t>
            </a:r>
            <a:r>
              <a:rPr lang="sv-SE" sz="800" dirty="0" err="1"/>
              <a:t>fermentum</a:t>
            </a:r>
            <a:r>
              <a:rPr lang="sv-SE" sz="800" dirty="0"/>
              <a:t>, massa </a:t>
            </a:r>
            <a:r>
              <a:rPr lang="sv-SE" sz="800" dirty="0" err="1"/>
              <a:t>diam</a:t>
            </a:r>
            <a:r>
              <a:rPr lang="sv-SE" sz="800" dirty="0"/>
              <a:t> </a:t>
            </a:r>
            <a:r>
              <a:rPr lang="sv-SE" sz="800" dirty="0" err="1"/>
              <a:t>viverra</a:t>
            </a:r>
            <a:r>
              <a:rPr lang="sv-SE" sz="800" dirty="0"/>
              <a:t> </a:t>
            </a:r>
            <a:r>
              <a:rPr lang="sv-SE" sz="800" dirty="0" err="1"/>
              <a:t>sem</a:t>
            </a:r>
            <a:r>
              <a:rPr lang="sv-SE" sz="800" dirty="0"/>
              <a:t>, id </a:t>
            </a:r>
            <a:r>
              <a:rPr lang="sv-SE" sz="800" dirty="0" err="1"/>
              <a:t>venenatis</a:t>
            </a:r>
            <a:r>
              <a:rPr lang="sv-SE" sz="800" dirty="0"/>
              <a:t> urna mi </a:t>
            </a:r>
            <a:r>
              <a:rPr lang="sv-SE" sz="800" dirty="0" err="1"/>
              <a:t>bibendum</a:t>
            </a:r>
            <a:r>
              <a:rPr lang="sv-SE" sz="800" dirty="0"/>
              <a:t> </a:t>
            </a:r>
            <a:r>
              <a:rPr lang="sv-SE" sz="800" dirty="0" err="1"/>
              <a:t>felis</a:t>
            </a:r>
            <a:r>
              <a:rPr lang="sv-SE" sz="800" dirty="0"/>
              <a:t>. </a:t>
            </a:r>
            <a:r>
              <a:rPr lang="sv-SE" sz="800" dirty="0" err="1"/>
              <a:t>Nunc</a:t>
            </a:r>
            <a:r>
              <a:rPr lang="sv-SE" sz="800" dirty="0"/>
              <a:t> </a:t>
            </a:r>
            <a:r>
              <a:rPr lang="sv-SE" sz="800" dirty="0" err="1"/>
              <a:t>malesuada</a:t>
            </a:r>
            <a:r>
              <a:rPr lang="sv-SE" sz="800" dirty="0"/>
              <a:t>, </a:t>
            </a:r>
            <a:r>
              <a:rPr lang="sv-SE" sz="800" dirty="0" err="1"/>
              <a:t>lorem</a:t>
            </a:r>
            <a:r>
              <a:rPr lang="sv-SE" sz="800" dirty="0"/>
              <a:t> </a:t>
            </a:r>
            <a:r>
              <a:rPr lang="sv-SE" sz="800" dirty="0" err="1"/>
              <a:t>ac</a:t>
            </a:r>
            <a:r>
              <a:rPr lang="sv-SE" sz="800" dirty="0"/>
              <a:t> </a:t>
            </a:r>
            <a:r>
              <a:rPr lang="sv-SE" sz="800" dirty="0" err="1"/>
              <a:t>consectetur</a:t>
            </a:r>
            <a:r>
              <a:rPr lang="sv-SE" sz="800" dirty="0"/>
              <a:t> </a:t>
            </a:r>
            <a:r>
              <a:rPr lang="sv-SE" sz="800" dirty="0" err="1"/>
              <a:t>consequat</a:t>
            </a:r>
            <a:r>
              <a:rPr lang="sv-SE" sz="800" dirty="0"/>
              <a:t>, tortor </a:t>
            </a:r>
            <a:r>
              <a:rPr lang="sv-SE" sz="800" dirty="0" err="1"/>
              <a:t>augue</a:t>
            </a:r>
            <a:r>
              <a:rPr lang="sv-SE" sz="800" dirty="0"/>
              <a:t> </a:t>
            </a:r>
            <a:r>
              <a:rPr lang="sv-SE" sz="800" dirty="0" err="1"/>
              <a:t>facilisis</a:t>
            </a:r>
            <a:r>
              <a:rPr lang="sv-SE" sz="800" dirty="0"/>
              <a:t> massa, ut </a:t>
            </a:r>
            <a:r>
              <a:rPr lang="sv-SE" sz="800" dirty="0" err="1"/>
              <a:t>suscipit</a:t>
            </a:r>
            <a:r>
              <a:rPr lang="sv-SE" sz="800" dirty="0"/>
              <a:t> </a:t>
            </a:r>
            <a:r>
              <a:rPr lang="sv-SE" sz="800" dirty="0" err="1"/>
              <a:t>ligula</a:t>
            </a:r>
            <a:r>
              <a:rPr lang="sv-SE" sz="800" dirty="0"/>
              <a:t> mi </a:t>
            </a:r>
            <a:r>
              <a:rPr lang="sv-SE" sz="800" dirty="0" err="1"/>
              <a:t>ac</a:t>
            </a:r>
            <a:r>
              <a:rPr lang="sv-SE" sz="800" dirty="0"/>
              <a:t> </a:t>
            </a:r>
            <a:r>
              <a:rPr lang="sv-SE" sz="800" dirty="0" err="1"/>
              <a:t>orci</a:t>
            </a:r>
            <a:r>
              <a:rPr lang="sv-SE" sz="800" dirty="0"/>
              <a:t>. </a:t>
            </a:r>
            <a:r>
              <a:rPr lang="sv-SE" sz="800" dirty="0" err="1"/>
              <a:t>Praesent</a:t>
            </a:r>
            <a:r>
              <a:rPr lang="sv-SE" sz="800" dirty="0"/>
              <a:t> </a:t>
            </a:r>
            <a:r>
              <a:rPr lang="sv-SE" sz="800" dirty="0" err="1"/>
              <a:t>condimentum</a:t>
            </a:r>
            <a:r>
              <a:rPr lang="sv-SE" sz="800" dirty="0"/>
              <a:t> tortor et </a:t>
            </a:r>
            <a:r>
              <a:rPr lang="sv-SE" sz="800" dirty="0" err="1"/>
              <a:t>velit</a:t>
            </a:r>
            <a:r>
              <a:rPr lang="sv-SE" sz="800" dirty="0"/>
              <a:t> </a:t>
            </a:r>
            <a:r>
              <a:rPr lang="sv-SE" sz="800" dirty="0" err="1"/>
              <a:t>molestie</a:t>
            </a:r>
            <a:r>
              <a:rPr lang="sv-SE" sz="800" dirty="0"/>
              <a:t>, </a:t>
            </a:r>
            <a:r>
              <a:rPr lang="sv-SE" sz="800" dirty="0" err="1"/>
              <a:t>ac</a:t>
            </a:r>
            <a:r>
              <a:rPr lang="sv-SE" sz="800" dirty="0"/>
              <a:t> placerat </a:t>
            </a:r>
            <a:r>
              <a:rPr lang="sv-SE" sz="800" dirty="0" err="1"/>
              <a:t>dui</a:t>
            </a:r>
            <a:r>
              <a:rPr lang="sv-SE" sz="800" dirty="0"/>
              <a:t> </a:t>
            </a:r>
            <a:r>
              <a:rPr lang="sv-SE" sz="800" dirty="0" err="1"/>
              <a:t>dapibus</a:t>
            </a:r>
            <a:r>
              <a:rPr lang="sv-SE" sz="800" dirty="0"/>
              <a:t>. </a:t>
            </a:r>
            <a:r>
              <a:rPr lang="sv-SE" sz="800" dirty="0" err="1"/>
              <a:t>Nunc</a:t>
            </a:r>
            <a:r>
              <a:rPr lang="sv-SE" sz="800" dirty="0"/>
              <a:t> eu porta </a:t>
            </a:r>
            <a:r>
              <a:rPr lang="sv-SE" sz="800" dirty="0" err="1"/>
              <a:t>lacus</a:t>
            </a:r>
            <a:r>
              <a:rPr lang="sv-SE" sz="800" dirty="0"/>
              <a:t>. </a:t>
            </a:r>
            <a:r>
              <a:rPr lang="sv-SE" sz="800" dirty="0" err="1"/>
              <a:t>Proin</a:t>
            </a:r>
            <a:r>
              <a:rPr lang="sv-SE" sz="800" dirty="0"/>
              <a:t> </a:t>
            </a:r>
            <a:r>
              <a:rPr lang="sv-SE" sz="800" dirty="0" err="1"/>
              <a:t>magna</a:t>
            </a:r>
            <a:r>
              <a:rPr lang="sv-SE" sz="800" dirty="0"/>
              <a:t> </a:t>
            </a:r>
            <a:r>
              <a:rPr lang="sv-SE" sz="800" dirty="0" err="1"/>
              <a:t>orci</a:t>
            </a:r>
            <a:r>
              <a:rPr lang="sv-SE" sz="800" dirty="0"/>
              <a:t>, </a:t>
            </a:r>
            <a:r>
              <a:rPr lang="sv-SE" sz="800" dirty="0" err="1"/>
              <a:t>vehicula</a:t>
            </a:r>
            <a:r>
              <a:rPr lang="sv-SE" sz="800" dirty="0"/>
              <a:t> a </a:t>
            </a:r>
            <a:r>
              <a:rPr lang="sv-SE" sz="800" dirty="0" err="1"/>
              <a:t>pellentesque</a:t>
            </a:r>
            <a:r>
              <a:rPr lang="sv-SE" sz="800" dirty="0"/>
              <a:t> ut, </a:t>
            </a:r>
            <a:r>
              <a:rPr lang="sv-SE" sz="800" dirty="0" err="1"/>
              <a:t>consectetur</a:t>
            </a:r>
            <a:r>
              <a:rPr lang="sv-SE" sz="800" dirty="0"/>
              <a:t> eu est. </a:t>
            </a:r>
            <a:r>
              <a:rPr lang="sv-SE" sz="800" dirty="0" err="1"/>
              <a:t>Phasellus</a:t>
            </a:r>
            <a:r>
              <a:rPr lang="sv-SE" sz="800" dirty="0"/>
              <a:t> porta </a:t>
            </a:r>
            <a:r>
              <a:rPr lang="sv-SE" sz="800" dirty="0" err="1"/>
              <a:t>felis</a:t>
            </a:r>
            <a:r>
              <a:rPr lang="sv-SE" sz="800" dirty="0"/>
              <a:t> eu </a:t>
            </a:r>
            <a:r>
              <a:rPr lang="sv-SE" sz="800" dirty="0" err="1"/>
              <a:t>nisl</a:t>
            </a:r>
            <a:r>
              <a:rPr lang="sv-SE" sz="800" dirty="0"/>
              <a:t> </a:t>
            </a:r>
            <a:r>
              <a:rPr lang="sv-SE" sz="800" dirty="0" err="1"/>
              <a:t>cursus</a:t>
            </a:r>
            <a:r>
              <a:rPr lang="sv-SE" sz="800" dirty="0"/>
              <a:t> </a:t>
            </a:r>
            <a:r>
              <a:rPr lang="sv-SE" sz="800" dirty="0" err="1"/>
              <a:t>suscipit</a:t>
            </a:r>
            <a:r>
              <a:rPr lang="sv-SE" sz="800" dirty="0"/>
              <a:t>.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821726" y="5046567"/>
            <a:ext cx="248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71140" y="1993155"/>
            <a:ext cx="18229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Johan Lindfors</a:t>
            </a:r>
          </a:p>
          <a:p>
            <a:r>
              <a:rPr lang="sv-SE" sz="1000" dirty="0" smtClean="0"/>
              <a:t>+46734200271</a:t>
            </a:r>
          </a:p>
          <a:p>
            <a:r>
              <a:rPr lang="sv-SE" sz="1000" dirty="0" smtClean="0"/>
              <a:t>johan.lindfors@coderox.se</a:t>
            </a:r>
            <a:endParaRPr lang="sv-SE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471139" y="2633303"/>
            <a:ext cx="18229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Robert Hedgate</a:t>
            </a:r>
          </a:p>
          <a:p>
            <a:r>
              <a:rPr lang="sv-SE" sz="1000" dirty="0" smtClean="0"/>
              <a:t>+46725719099</a:t>
            </a:r>
          </a:p>
          <a:p>
            <a:r>
              <a:rPr lang="sv-SE" sz="1000" dirty="0"/>
              <a:t>r</a:t>
            </a:r>
            <a:r>
              <a:rPr lang="sv-SE" sz="1000" dirty="0" smtClean="0"/>
              <a:t>obert.hedgate@jayway.com</a:t>
            </a:r>
            <a:endParaRPr lang="sv-SE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6471138" y="3248183"/>
            <a:ext cx="18229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Andreas Hammar</a:t>
            </a:r>
          </a:p>
          <a:p>
            <a:r>
              <a:rPr lang="sv-SE" sz="1000" dirty="0" smtClean="0"/>
              <a:t>+46706148681</a:t>
            </a:r>
          </a:p>
          <a:p>
            <a:r>
              <a:rPr lang="sv-SE" sz="1000" dirty="0" smtClean="0"/>
              <a:t>andreas.hammar@jayway.com</a:t>
            </a:r>
            <a:endParaRPr lang="sv-SE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9161585" y="201517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Namn</a:t>
            </a:r>
            <a:endParaRPr lang="sv-S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9161585" y="2467038"/>
            <a:ext cx="1559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Beskrivning</a:t>
            </a:r>
            <a:endParaRPr lang="sv-SE" sz="1200" dirty="0"/>
          </a:p>
        </p:txBody>
      </p:sp>
      <p:sp>
        <p:nvSpPr>
          <p:cNvPr id="26" name="Rectangle 25"/>
          <p:cNvSpPr/>
          <p:nvPr/>
        </p:nvSpPr>
        <p:spPr>
          <a:xfrm>
            <a:off x="9255369" y="2736611"/>
            <a:ext cx="2385646" cy="99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</a:rPr>
              <a:t>Stolen gnisslar</a:t>
            </a:r>
          </a:p>
          <a:p>
            <a:endParaRPr lang="sv-SE" dirty="0">
              <a:solidFill>
                <a:schemeClr val="tx1"/>
              </a:solidFill>
            </a:endParaRPr>
          </a:p>
          <a:p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61585" y="3745537"/>
            <a:ext cx="633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Bild</a:t>
            </a:r>
            <a:endParaRPr lang="sv-SE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0070122" y="5352231"/>
            <a:ext cx="7561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Skicka</a:t>
            </a:r>
            <a:endParaRPr lang="sv-SE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38" y="3927847"/>
            <a:ext cx="1553308" cy="125873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9255369" y="2247229"/>
            <a:ext cx="2385646" cy="232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</a:rPr>
              <a:t>Robert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84385" y="2736318"/>
            <a:ext cx="2590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 err="1" smtClean="0"/>
              <a:t>Snåleboda</a:t>
            </a:r>
            <a:endParaRPr lang="sv-SE" sz="32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35" y="3334270"/>
            <a:ext cx="1885493" cy="126735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11356" y="46516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Super </a:t>
            </a:r>
            <a:r>
              <a:rPr lang="sv-SE" dirty="0" err="1" smtClean="0"/>
              <a:t>app</a:t>
            </a:r>
            <a:endParaRPr lang="sv-SE" dirty="0"/>
          </a:p>
        </p:txBody>
      </p:sp>
      <p:sp>
        <p:nvSpPr>
          <p:cNvPr id="14" name="TextBox 13"/>
          <p:cNvSpPr txBox="1"/>
          <p:nvPr/>
        </p:nvSpPr>
        <p:spPr>
          <a:xfrm>
            <a:off x="1084385" y="6109252"/>
            <a:ext cx="1071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Rubrikerna ovan bilderna är tänkt att vara med i appen. Antar att det blir flikar i </a:t>
            </a:r>
            <a:r>
              <a:rPr lang="sv-SE" dirty="0" err="1" smtClean="0"/>
              <a:t>Andriod</a:t>
            </a:r>
            <a:r>
              <a:rPr lang="sv-SE" dirty="0" smtClean="0"/>
              <a:t> och </a:t>
            </a:r>
            <a:r>
              <a:rPr lang="sv-SE" dirty="0" err="1" smtClean="0"/>
              <a:t>iOS</a:t>
            </a:r>
            <a:r>
              <a:rPr lang="sv-SE" dirty="0" smtClean="0"/>
              <a:t> och i WP blir det </a:t>
            </a:r>
            <a:r>
              <a:rPr lang="sv-SE" dirty="0" err="1" smtClean="0"/>
              <a:t>hubrubriker</a:t>
            </a:r>
            <a:r>
              <a:rPr lang="sv-SE" dirty="0" smtClean="0"/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185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223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Snåleboda</vt:lpstr>
      <vt:lpstr>Views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Snåleboda</dc:title>
  <dc:creator>Robert Hedgate</dc:creator>
  <cp:lastModifiedBy>Robert Hedgate</cp:lastModifiedBy>
  <cp:revision>12</cp:revision>
  <dcterms:created xsi:type="dcterms:W3CDTF">2014-09-08T09:00:46Z</dcterms:created>
  <dcterms:modified xsi:type="dcterms:W3CDTF">2014-09-08T12:41:06Z</dcterms:modified>
</cp:coreProperties>
</file>