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9" autoAdjust="0"/>
    <p:restoredTop sz="94660"/>
  </p:normalViewPr>
  <p:slideViewPr>
    <p:cSldViewPr snapToGrid="0">
      <p:cViewPr>
        <p:scale>
          <a:sx n="100" d="100"/>
          <a:sy n="100" d="100"/>
        </p:scale>
        <p:origin x="318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6" y="942578"/>
            <a:ext cx="3060383" cy="2005142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025045"/>
            <a:ext cx="2700338" cy="139053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0" indent="0" algn="ctr">
              <a:buNone/>
              <a:defRPr sz="788"/>
            </a:lvl2pPr>
            <a:lvl3pPr marL="360083" indent="0" algn="ctr">
              <a:buNone/>
              <a:defRPr sz="708"/>
            </a:lvl3pPr>
            <a:lvl4pPr marL="540123" indent="0" algn="ctr">
              <a:buNone/>
              <a:defRPr sz="630"/>
            </a:lvl4pPr>
            <a:lvl5pPr marL="720164" indent="0" algn="ctr">
              <a:buNone/>
              <a:defRPr sz="630"/>
            </a:lvl5pPr>
            <a:lvl6pPr marL="900206" indent="0" algn="ctr">
              <a:buNone/>
              <a:defRPr sz="630"/>
            </a:lvl6pPr>
            <a:lvl7pPr marL="1080247" indent="0" algn="ctr">
              <a:buNone/>
              <a:defRPr sz="630"/>
            </a:lvl7pPr>
            <a:lvl8pPr marL="1260288" indent="0" algn="ctr">
              <a:buNone/>
              <a:defRPr sz="630"/>
            </a:lvl8pPr>
            <a:lvl9pPr marL="1440330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2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80" y="306641"/>
            <a:ext cx="776347" cy="48808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9" y="306641"/>
            <a:ext cx="2284035" cy="48808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435868"/>
            <a:ext cx="3105388" cy="239577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854301"/>
            <a:ext cx="3105388" cy="125987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83" indent="0">
              <a:buNone/>
              <a:defRPr sz="708">
                <a:solidFill>
                  <a:schemeClr val="tx1">
                    <a:tint val="75000"/>
                  </a:schemeClr>
                </a:solidFill>
              </a:defRPr>
            </a:lvl3pPr>
            <a:lvl4pPr marL="54012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6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0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4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28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3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4" y="1533187"/>
            <a:ext cx="1530191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36" y="1533187"/>
            <a:ext cx="1530191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06644"/>
            <a:ext cx="3105388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1411868"/>
            <a:ext cx="1523159" cy="691936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0" indent="0">
              <a:buNone/>
              <a:defRPr sz="788" b="1"/>
            </a:lvl2pPr>
            <a:lvl3pPr marL="360083" indent="0">
              <a:buNone/>
              <a:defRPr sz="708" b="1"/>
            </a:lvl3pPr>
            <a:lvl4pPr marL="540123" indent="0">
              <a:buNone/>
              <a:defRPr sz="630" b="1"/>
            </a:lvl4pPr>
            <a:lvl5pPr marL="720164" indent="0">
              <a:buNone/>
              <a:defRPr sz="630" b="1"/>
            </a:lvl5pPr>
            <a:lvl6pPr marL="900206" indent="0">
              <a:buNone/>
              <a:defRPr sz="630" b="1"/>
            </a:lvl6pPr>
            <a:lvl7pPr marL="1080247" indent="0">
              <a:buNone/>
              <a:defRPr sz="630" b="1"/>
            </a:lvl7pPr>
            <a:lvl8pPr marL="1260288" indent="0">
              <a:buNone/>
              <a:defRPr sz="630" b="1"/>
            </a:lvl8pPr>
            <a:lvl9pPr marL="1440330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2103800"/>
            <a:ext cx="1523159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411868"/>
            <a:ext cx="1530660" cy="691936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0" indent="0">
              <a:buNone/>
              <a:defRPr sz="788" b="1"/>
            </a:lvl2pPr>
            <a:lvl3pPr marL="360083" indent="0">
              <a:buNone/>
              <a:defRPr sz="708" b="1"/>
            </a:lvl3pPr>
            <a:lvl4pPr marL="540123" indent="0">
              <a:buNone/>
              <a:defRPr sz="630" b="1"/>
            </a:lvl4pPr>
            <a:lvl5pPr marL="720164" indent="0">
              <a:buNone/>
              <a:defRPr sz="630" b="1"/>
            </a:lvl5pPr>
            <a:lvl6pPr marL="900206" indent="0">
              <a:buNone/>
              <a:defRPr sz="630" b="1"/>
            </a:lvl6pPr>
            <a:lvl7pPr marL="1080247" indent="0">
              <a:buNone/>
              <a:defRPr sz="630" b="1"/>
            </a:lvl7pPr>
            <a:lvl8pPr marL="1260288" indent="0">
              <a:buNone/>
              <a:defRPr sz="630" b="1"/>
            </a:lvl8pPr>
            <a:lvl9pPr marL="1440330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103800"/>
            <a:ext cx="1530660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6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8" y="383965"/>
            <a:ext cx="1161239" cy="1343872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829257"/>
            <a:ext cx="1822728" cy="4092942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8" y="1727838"/>
            <a:ext cx="1161239" cy="3201028"/>
          </a:xfrm>
        </p:spPr>
        <p:txBody>
          <a:bodyPr/>
          <a:lstStyle>
            <a:lvl1pPr marL="0" indent="0">
              <a:buNone/>
              <a:defRPr sz="630"/>
            </a:lvl1pPr>
            <a:lvl2pPr marL="180040" indent="0">
              <a:buNone/>
              <a:defRPr sz="551"/>
            </a:lvl2pPr>
            <a:lvl3pPr marL="360083" indent="0">
              <a:buNone/>
              <a:defRPr sz="473"/>
            </a:lvl3pPr>
            <a:lvl4pPr marL="540123" indent="0">
              <a:buNone/>
              <a:defRPr sz="394"/>
            </a:lvl4pPr>
            <a:lvl5pPr marL="720164" indent="0">
              <a:buNone/>
              <a:defRPr sz="394"/>
            </a:lvl5pPr>
            <a:lvl6pPr marL="900206" indent="0">
              <a:buNone/>
              <a:defRPr sz="394"/>
            </a:lvl6pPr>
            <a:lvl7pPr marL="1080247" indent="0">
              <a:buNone/>
              <a:defRPr sz="394"/>
            </a:lvl7pPr>
            <a:lvl8pPr marL="1260288" indent="0">
              <a:buNone/>
              <a:defRPr sz="394"/>
            </a:lvl8pPr>
            <a:lvl9pPr marL="1440330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8" y="383965"/>
            <a:ext cx="1161239" cy="1343872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829257"/>
            <a:ext cx="1822728" cy="4092942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0" indent="0">
              <a:buNone/>
              <a:defRPr sz="1103"/>
            </a:lvl2pPr>
            <a:lvl3pPr marL="360083" indent="0">
              <a:buNone/>
              <a:defRPr sz="945"/>
            </a:lvl3pPr>
            <a:lvl4pPr marL="540123" indent="0">
              <a:buNone/>
              <a:defRPr sz="788"/>
            </a:lvl4pPr>
            <a:lvl5pPr marL="720164" indent="0">
              <a:buNone/>
              <a:defRPr sz="788"/>
            </a:lvl5pPr>
            <a:lvl6pPr marL="900206" indent="0">
              <a:buNone/>
              <a:defRPr sz="788"/>
            </a:lvl6pPr>
            <a:lvl7pPr marL="1080247" indent="0">
              <a:buNone/>
              <a:defRPr sz="788"/>
            </a:lvl7pPr>
            <a:lvl8pPr marL="1260288" indent="0">
              <a:buNone/>
              <a:defRPr sz="788"/>
            </a:lvl8pPr>
            <a:lvl9pPr marL="1440330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8" y="1727838"/>
            <a:ext cx="1161239" cy="3201028"/>
          </a:xfrm>
        </p:spPr>
        <p:txBody>
          <a:bodyPr/>
          <a:lstStyle>
            <a:lvl1pPr marL="0" indent="0">
              <a:buNone/>
              <a:defRPr sz="630"/>
            </a:lvl1pPr>
            <a:lvl2pPr marL="180040" indent="0">
              <a:buNone/>
              <a:defRPr sz="551"/>
            </a:lvl2pPr>
            <a:lvl3pPr marL="360083" indent="0">
              <a:buNone/>
              <a:defRPr sz="473"/>
            </a:lvl3pPr>
            <a:lvl4pPr marL="540123" indent="0">
              <a:buNone/>
              <a:defRPr sz="394"/>
            </a:lvl4pPr>
            <a:lvl5pPr marL="720164" indent="0">
              <a:buNone/>
              <a:defRPr sz="394"/>
            </a:lvl5pPr>
            <a:lvl6pPr marL="900206" indent="0">
              <a:buNone/>
              <a:defRPr sz="394"/>
            </a:lvl6pPr>
            <a:lvl7pPr marL="1080247" indent="0">
              <a:buNone/>
              <a:defRPr sz="394"/>
            </a:lvl7pPr>
            <a:lvl8pPr marL="1260288" indent="0">
              <a:buNone/>
              <a:defRPr sz="394"/>
            </a:lvl8pPr>
            <a:lvl9pPr marL="1440330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9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06644"/>
            <a:ext cx="310538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533187"/>
            <a:ext cx="310538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9" y="5338160"/>
            <a:ext cx="81010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10AA-292E-4D24-8115-9A60E470AB13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338160"/>
            <a:ext cx="121515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6" y="5338160"/>
            <a:ext cx="81010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D65A-A8D2-4F09-82D7-9DE985CAC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6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83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1" indent="-90021" algn="l" defTabSz="3600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2" indent="-90021" algn="l" defTabSz="360083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03" indent="-90021" algn="l" defTabSz="360083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44" indent="-90021" algn="l" defTabSz="360083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8" kern="1200">
          <a:solidFill>
            <a:schemeClr val="tx1"/>
          </a:solidFill>
          <a:latin typeface="+mn-lt"/>
          <a:ea typeface="+mn-ea"/>
          <a:cs typeface="+mn-cs"/>
        </a:defRPr>
      </a:lvl4pPr>
      <a:lvl5pPr marL="810186" indent="-90021" algn="l" defTabSz="360083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8" kern="1200">
          <a:solidFill>
            <a:schemeClr val="tx1"/>
          </a:solidFill>
          <a:latin typeface="+mn-lt"/>
          <a:ea typeface="+mn-ea"/>
          <a:cs typeface="+mn-cs"/>
        </a:defRPr>
      </a:lvl5pPr>
      <a:lvl6pPr marL="990226" indent="-90021" algn="l" defTabSz="360083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68" indent="-90021" algn="l" defTabSz="360083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8" kern="1200">
          <a:solidFill>
            <a:schemeClr val="tx1"/>
          </a:solidFill>
          <a:latin typeface="+mn-lt"/>
          <a:ea typeface="+mn-ea"/>
          <a:cs typeface="+mn-cs"/>
        </a:defRPr>
      </a:lvl7pPr>
      <a:lvl8pPr marL="1350309" indent="-90021" algn="l" defTabSz="360083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8" kern="1200">
          <a:solidFill>
            <a:schemeClr val="tx1"/>
          </a:solidFill>
          <a:latin typeface="+mn-lt"/>
          <a:ea typeface="+mn-ea"/>
          <a:cs typeface="+mn-cs"/>
        </a:defRPr>
      </a:lvl8pPr>
      <a:lvl9pPr marL="1530351" indent="-90021" algn="l" defTabSz="360083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1pPr>
      <a:lvl2pPr marL="180040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2pPr>
      <a:lvl3pPr marL="360083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3pPr>
      <a:lvl4pPr marL="540123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4pPr>
      <a:lvl5pPr marL="720164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5pPr>
      <a:lvl6pPr marL="900206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6pPr>
      <a:lvl7pPr marL="1080247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7pPr>
      <a:lvl8pPr marL="1260288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8pPr>
      <a:lvl9pPr marL="1440330" algn="l" defTabSz="360083" rtl="0" eaLnBrk="1" latinLnBrk="0" hangingPunct="1">
        <a:defRPr sz="7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AC8777-2C2A-A210-4A81-11BFA5BF8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52929"/>
              </p:ext>
            </p:extLst>
          </p:nvPr>
        </p:nvGraphicFramePr>
        <p:xfrm>
          <a:off x="1476326" y="516534"/>
          <a:ext cx="1998432" cy="41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72">
                  <a:extLst>
                    <a:ext uri="{9D8B030D-6E8A-4147-A177-3AD203B41FA5}">
                      <a16:colId xmlns:a16="http://schemas.microsoft.com/office/drawing/2014/main" val="1560924454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2085918949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499033984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671921797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3196070489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3057339332"/>
                    </a:ext>
                  </a:extLst>
                </a:gridCol>
              </a:tblGrid>
              <a:tr h="416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0504" marR="40504" marT="20252" marB="2025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0504" marR="40504" marT="20252" marB="2025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lang="en-US" altLang="zh-CN" sz="2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0504" marR="40504" marT="20252" marB="2025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0504" marR="40504" marT="20252" marB="2025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0504" marR="40504" marT="20252" marB="2025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0504" marR="40504" marT="20252" marB="2025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05874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08142E6E-8660-3AF9-2D3F-E97B9074A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34016"/>
              </p:ext>
            </p:extLst>
          </p:nvPr>
        </p:nvGraphicFramePr>
        <p:xfrm>
          <a:off x="1476326" y="99618"/>
          <a:ext cx="1998432" cy="41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72">
                  <a:extLst>
                    <a:ext uri="{9D8B030D-6E8A-4147-A177-3AD203B41FA5}">
                      <a16:colId xmlns:a16="http://schemas.microsoft.com/office/drawing/2014/main" val="1560924454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2085918949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499033984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671921797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3196070489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3057339332"/>
                    </a:ext>
                  </a:extLst>
                </a:gridCol>
              </a:tblGrid>
              <a:tr h="416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605874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AE57031D-9D09-9192-7655-90A742A2E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83761"/>
              </p:ext>
            </p:extLst>
          </p:nvPr>
        </p:nvGraphicFramePr>
        <p:xfrm>
          <a:off x="1476326" y="1009651"/>
          <a:ext cx="1998432" cy="41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72">
                  <a:extLst>
                    <a:ext uri="{9D8B030D-6E8A-4147-A177-3AD203B41FA5}">
                      <a16:colId xmlns:a16="http://schemas.microsoft.com/office/drawing/2014/main" val="1560924454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2085918949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499033984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671921797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3196070489"/>
                    </a:ext>
                  </a:extLst>
                </a:gridCol>
                <a:gridCol w="333072">
                  <a:extLst>
                    <a:ext uri="{9D8B030D-6E8A-4147-A177-3AD203B41FA5}">
                      <a16:colId xmlns:a16="http://schemas.microsoft.com/office/drawing/2014/main" val="3057339332"/>
                    </a:ext>
                  </a:extLst>
                </a:gridCol>
              </a:tblGrid>
              <a:tr h="416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0504" marR="40504" marT="20252" marB="202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60587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80BFC29-1677-40BB-40CA-0EA6DB8A6FBA}"/>
              </a:ext>
            </a:extLst>
          </p:cNvPr>
          <p:cNvSpPr txBox="1"/>
          <p:nvPr/>
        </p:nvSpPr>
        <p:spPr>
          <a:xfrm>
            <a:off x="78067" y="57110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</a:rPr>
              <a:t>txt = ‘Python’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59628-F406-C8A7-26F6-DE45C5A6F3B2}"/>
              </a:ext>
            </a:extLst>
          </p:cNvPr>
          <p:cNvSpPr txBox="1"/>
          <p:nvPr/>
        </p:nvSpPr>
        <p:spPr>
          <a:xfrm>
            <a:off x="68543" y="123411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正向索引  </a:t>
            </a:r>
            <a:r>
              <a:rPr lang="en-US" altLang="zh-CN" sz="1600"/>
              <a:t>-&gt;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508792-057E-045C-C72B-D1B2F6C95111}"/>
              </a:ext>
            </a:extLst>
          </p:cNvPr>
          <p:cNvSpPr txBox="1"/>
          <p:nvPr/>
        </p:nvSpPr>
        <p:spPr>
          <a:xfrm>
            <a:off x="68549" y="1009650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反向索引  </a:t>
            </a:r>
            <a:r>
              <a:rPr lang="en-US" altLang="zh-CN" sz="1600"/>
              <a:t>-&gt;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1784C6-3381-5CCE-A0A8-A76DF56407EB}"/>
              </a:ext>
            </a:extLst>
          </p:cNvPr>
          <p:cNvSpPr txBox="1"/>
          <p:nvPr/>
        </p:nvSpPr>
        <p:spPr>
          <a:xfrm>
            <a:off x="223715" y="1667966"/>
            <a:ext cx="928909" cy="162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txt[0] = ‘P’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txt[1] = ‘y’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txt[2] = ‘t’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txt[3] = ‘h’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txt[4] = ‘o’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txt[5] = ‘n’</a:t>
            </a:r>
            <a:endParaRPr lang="zh-CN" altLang="en-US" sz="1400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65518F-C863-B32E-8DC7-44B7AFB98A05}"/>
              </a:ext>
            </a:extLst>
          </p:cNvPr>
          <p:cNvSpPr txBox="1"/>
          <p:nvPr/>
        </p:nvSpPr>
        <p:spPr>
          <a:xfrm>
            <a:off x="1886235" y="1667965"/>
            <a:ext cx="983411" cy="162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txt[-1] = ‘n’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txt[-2] = ‘o’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txt[-3] = ‘h’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txt[-4] = ‘t’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txt[-5] = ‘y’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txt[-6] = ‘P’</a:t>
            </a:r>
            <a:endParaRPr lang="zh-CN" altLang="en-US" sz="1400" dirty="0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F92FB2-8077-7C41-47F7-EC191212D81A}"/>
              </a:ext>
            </a:extLst>
          </p:cNvPr>
          <p:cNvSpPr txBox="1"/>
          <p:nvPr/>
        </p:nvSpPr>
        <p:spPr>
          <a:xfrm>
            <a:off x="223715" y="3562063"/>
            <a:ext cx="1487202" cy="162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txt[:] = ‘Python’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txt[0:] = ‘Python’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txt[1:3] = ‘</a:t>
            </a:r>
            <a:r>
              <a:rPr lang="en-US" altLang="zh-CN" sz="1400" dirty="0" err="1">
                <a:latin typeface="+mj-lt"/>
              </a:rPr>
              <a:t>yth</a:t>
            </a:r>
            <a:r>
              <a:rPr lang="en-US" altLang="zh-CN" sz="1400" dirty="0">
                <a:latin typeface="+mj-lt"/>
              </a:rPr>
              <a:t>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txt[-2:] = ‘on’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txt[:-2] = ‘</a:t>
            </a:r>
            <a:r>
              <a:rPr lang="en-US" altLang="zh-CN" sz="1400" dirty="0" err="1">
                <a:latin typeface="+mj-lt"/>
              </a:rPr>
              <a:t>Pyth</a:t>
            </a:r>
            <a:r>
              <a:rPr lang="en-US" altLang="zh-CN" sz="1400" dirty="0">
                <a:latin typeface="+mj-lt"/>
              </a:rPr>
              <a:t>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txt[-3:100] = ‘hon’</a:t>
            </a:r>
            <a:endParaRPr lang="zh-CN" altLang="en-US" sz="14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F50F48-B681-5AD3-C685-ED6E9B1A201B}"/>
              </a:ext>
            </a:extLst>
          </p:cNvPr>
          <p:cNvSpPr txBox="1"/>
          <p:nvPr/>
        </p:nvSpPr>
        <p:spPr>
          <a:xfrm>
            <a:off x="1863875" y="3562063"/>
            <a:ext cx="1485278" cy="162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txt[::2] = ‘</a:t>
            </a:r>
            <a:r>
              <a:rPr lang="en-US" altLang="zh-CN" sz="1400" dirty="0" err="1">
                <a:latin typeface="+mj-lt"/>
              </a:rPr>
              <a:t>Pto</a:t>
            </a:r>
            <a:r>
              <a:rPr lang="en-US" altLang="zh-CN" sz="1400" dirty="0">
                <a:latin typeface="+mj-lt"/>
              </a:rPr>
              <a:t>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txt[::3] = ‘Ph’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txt[1:4:2] = ‘</a:t>
            </a:r>
            <a:r>
              <a:rPr lang="en-US" altLang="zh-CN" sz="1400" dirty="0" err="1">
                <a:latin typeface="+mj-lt"/>
              </a:rPr>
              <a:t>yh</a:t>
            </a:r>
            <a:r>
              <a:rPr lang="en-US" altLang="zh-CN" sz="1400" dirty="0">
                <a:latin typeface="+mj-lt"/>
              </a:rPr>
              <a:t>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txt[::-1] = ‘</a:t>
            </a:r>
            <a:r>
              <a:rPr lang="en-US" altLang="zh-CN" sz="1400" dirty="0" err="1">
                <a:latin typeface="+mj-lt"/>
              </a:rPr>
              <a:t>onhtyP</a:t>
            </a:r>
            <a:r>
              <a:rPr lang="en-US" altLang="zh-CN" sz="1400" dirty="0">
                <a:latin typeface="+mj-lt"/>
              </a:rPr>
              <a:t>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txt[::-2] = ‘</a:t>
            </a:r>
            <a:r>
              <a:rPr lang="en-US" altLang="zh-CN" sz="1400" dirty="0" err="1">
                <a:latin typeface="+mj-lt"/>
              </a:rPr>
              <a:t>ohy</a:t>
            </a:r>
            <a:r>
              <a:rPr lang="en-US" altLang="zh-CN" sz="1400" dirty="0">
                <a:latin typeface="+mj-lt"/>
              </a:rPr>
              <a:t>’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+mj-lt"/>
              </a:rPr>
              <a:t>txt[1:3:-1] = ‘</a:t>
            </a:r>
            <a:r>
              <a:rPr lang="en-US" altLang="zh-CN" sz="1400" dirty="0" err="1">
                <a:latin typeface="+mj-lt"/>
              </a:rPr>
              <a:t>hty</a:t>
            </a:r>
            <a:r>
              <a:rPr lang="en-US" altLang="zh-CN" sz="1400" dirty="0">
                <a:latin typeface="+mj-lt"/>
              </a:rPr>
              <a:t>’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43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227</Words>
  <Application>Microsoft Office PowerPoint</Application>
  <PresentationFormat>自定义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cm pan</dc:creator>
  <cp:lastModifiedBy>cm pan</cp:lastModifiedBy>
  <cp:revision>1</cp:revision>
  <dcterms:created xsi:type="dcterms:W3CDTF">2023-09-21T04:56:29Z</dcterms:created>
  <dcterms:modified xsi:type="dcterms:W3CDTF">2023-09-21T05:28:58Z</dcterms:modified>
</cp:coreProperties>
</file>