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4" r:id="rId5"/>
    <p:sldId id="258" r:id="rId6"/>
    <p:sldId id="263" r:id="rId7"/>
    <p:sldId id="262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3DC3A-6863-4B6F-AB4F-FD66D468D79C}">
          <p14:sldIdLst>
            <p14:sldId id="270"/>
            <p14:sldId id="256"/>
            <p14:sldId id="257"/>
            <p14:sldId id="264"/>
            <p14:sldId id="258"/>
            <p14:sldId id="263"/>
            <p14:sldId id="262"/>
            <p14:sldId id="259"/>
            <p14:sldId id="260"/>
            <p14:sldId id="261"/>
          </p14:sldIdLst>
        </p14:section>
        <p14:section name="Untitled Section" id="{59CBEE9F-6002-4FAB-A1C0-EFBB48F1103C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81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pu Dey" initials="PD" lastIdx="1" clrIdx="0">
    <p:extLst>
      <p:ext uri="{19B8F6BF-5375-455C-9EA6-DF929625EA0E}">
        <p15:presenceInfo xmlns:p15="http://schemas.microsoft.com/office/powerpoint/2012/main" userId="2e5e5ff0214306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5T12:36:01.90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6B78-DBF6-9D04-D7AB-A33BECED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7059-3C36-8B3C-981C-6C5081D5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093-0772-F9AA-99BF-74D7C00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C75-B684-1BB1-2071-544A07A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A3F-B8D4-DE03-70F9-386B148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FF4B-D64D-638D-0DCF-0004D06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3507-1D89-5B86-436A-A50F3E81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65BA-AB55-3A74-4E1F-5B6BDEF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11ED-E067-2041-A63B-2925CB2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500-9E75-D189-A17B-5A638E8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B38B-BE52-CBC5-C55F-B56DAE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975-2C65-B60A-DC1F-F52D2B0D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F77E-611E-4BD4-3325-2A7956E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287F-4DA9-5CAF-0E8F-627A43B2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E338-B9FE-E8A5-22C6-5958B6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431-461B-66B1-6DC1-B2640EA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6CB6-D21F-17CD-2BB9-2204962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FCA-CE32-A0D8-0341-30AB217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C65-23D9-DDDA-9841-9EEEAF7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E73-6703-87F5-5E7A-61B1B284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9AD-8488-4941-F9A2-B7569B2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2B50-189F-03A4-CA2C-4E6DFE2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30F5-91AC-77E8-4C64-8D6D69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0EB4-2BAA-092E-F7FB-F808E7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F64-6979-1914-41F9-840804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8A6-F934-AFAE-BA44-EB91382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0C5-CC92-B4E8-553E-DAD39D24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53E9-1C36-D5B2-824B-DD7392DE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1F30-E7E1-497A-20D0-DE3ED724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725C-4C71-1C81-F4B7-FF1D046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00AD-FD2D-1F42-2A4E-0E969F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4BD-0EC7-D07A-AF84-7EE5DABE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6A-EF08-C4ED-0CF8-5D51573A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3B45-94E6-D213-0A99-EDB4D0A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2EBA-F03E-52E1-E018-4638ACA6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7C5D-C3C3-606F-DE4E-738014A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3D2A-46C4-6B3A-0940-6FAE526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A0D6-4469-8DE9-48CC-9524CBA4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A1A92-AEB3-FF05-8451-AD826C8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AE5-CC4E-5F1F-CCE8-C5D624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DEE8-30F8-DB01-7CA6-3EC15F6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E6DE-2DC8-A6CD-2A8D-72356229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2175-E8E6-F344-9AFE-20DC406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8488-6CF0-D591-1C8F-6563C38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39BB-B2E3-928D-8EF0-D420AE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F9AD-85E3-AC63-564D-5F47CAC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9E1-9317-A629-7FDF-56C6F865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2E0-1B2D-4D9B-06BB-6CA15A88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D666-D7E2-16B9-C11E-2265392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414E-7793-8186-0DF5-83BAB76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745A-2EEE-DCFB-8A76-EC5FE1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2D1D-0636-C685-E388-6743B81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5125-05C1-233F-C444-3E099B8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1F7D-C98D-A18F-99E0-3A10A99F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2610-4B0F-D412-AC6F-912D2207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2D38-94D8-A521-17BD-7FF5949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CE-4964-DAB4-E06F-C4003B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5808-DFAF-4D70-E5A2-619E975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6C3B-3616-EF40-D6D3-53D1704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E2CE-C836-AAE4-FB5C-A46E8B5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B3C7-9A5D-6A18-C1A3-6DE8C574B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928-7ED9-495B-BAD6-CC71D17435B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99EE-0E76-3166-37B8-6738762B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07A5-4D4B-E573-20B2-AE9B88E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Learn/JavaScript/First_steps/What_is_JavaScript#so_what_can_it_really_d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57853024-80FE-207C-0B11-9273B13F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4" y="1827172"/>
            <a:ext cx="3464655" cy="34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0FE5-3D38-44B5-C2D4-0DC1D474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129-C0D5-6303-E4A8-B98DB53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Asia</a:t>
            </a:r>
            <a:r>
              <a:rPr lang="en-US" dirty="0"/>
              <a:t> 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CC78-C29F-3737-C9F2-93EBC20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362994"/>
            <a:ext cx="9782175" cy="3276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B5FE98-8AEC-D52D-F1C8-FA9DF9783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4B9-9DD6-DFD9-C7C4-34C6118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FB23-B6F0-E898-ABAC-7813B4DC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1" y="1690688"/>
            <a:ext cx="54274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invented by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1995. It was developed for Netscape 2, and became the ECMA-262 standard in 1997. After Netscape handed JavaScript over to ECMA, the Mozilla foundation continued to develop JavaScript for the Firefox browser. Mozilla's latest version was 1.8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endan Eich - Wikipedia">
            <a:extLst>
              <a:ext uri="{FF2B5EF4-FFF2-40B4-BE49-F238E27FC236}">
                <a16:creationId xmlns:a16="http://schemas.microsoft.com/office/drawing/2014/main" id="{041568F2-6F71-E325-B122-C34CB28E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2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FCB19-685E-D6A6-7F70-CB3CB707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28BA-F042-B296-26CD-15274946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C75275B2-8B8C-D67C-25B9-9FB4A14BC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84624-D037-9B0F-AB3E-CFAF32AAA5BA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C7B4-C848-22C2-C369-81B79C44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15E6-3444-A2FA-BEB8-DBB8B856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51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u="sng" dirty="0" err="1">
                <a:latin typeface="+mn-lt"/>
              </a:rPr>
              <a:t>Javascript</a:t>
            </a:r>
            <a:r>
              <a:rPr lang="en-US" sz="6600" u="sng" dirty="0">
                <a:latin typeface="+mn-lt"/>
              </a:rPr>
              <a:t> Data Type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980EE-25C8-0280-914E-0FF078A0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B10EA80C-6AA8-1542-DBEA-35F5C8CCD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19" y="22423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4EDC-7760-41D5-EB40-4FA7CA92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DE9A6D-2659-B70A-B510-BB94E2EA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6" y="444843"/>
            <a:ext cx="7737389" cy="119065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JavaScript has 8 Datatypes</a:t>
            </a:r>
            <a:b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C4CB563-2A9E-DD8B-93A9-FA7384E5A8B2}"/>
              </a:ext>
            </a:extLst>
          </p:cNvPr>
          <p:cNvSpPr txBox="1">
            <a:spLocks/>
          </p:cNvSpPr>
          <p:nvPr/>
        </p:nvSpPr>
        <p:spPr>
          <a:xfrm>
            <a:off x="850557" y="1201552"/>
            <a:ext cx="7737389" cy="360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STRING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NUMBER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BIGINT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4. BOOLEAN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UNDEFINED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NULL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7. SYMBOL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8. OBJECT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24FFF205-CD60-50B8-16A0-5DD2D0418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0CA-77C1-5F6F-69F1-DB7F87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 Datatype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FBD28-D27B-0B3F-6417-7E4C2EAE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99145C-9A8A-13EC-DA66-B8906CC5ACF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The object data type can contain: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56503C-D5B2-019C-CEE7-1F6365E28A54}"/>
              </a:ext>
            </a:extLst>
          </p:cNvPr>
          <p:cNvSpPr txBox="1">
            <a:spLocks/>
          </p:cNvSpPr>
          <p:nvPr/>
        </p:nvSpPr>
        <p:spPr>
          <a:xfrm>
            <a:off x="838199" y="2582415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An object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An array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A date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A0257796-C8E4-865C-A4A1-CB9CE76DD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5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82855F-1F34-BC2E-2CF6-E8F6A520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D3A3E-DEFB-FC14-5D1C-DA5E1CFB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C20DE320-EEED-AAA9-6EAA-79A22073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96001-2E7A-FE31-5B23-1629FAA60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89" y="1690688"/>
            <a:ext cx="4495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5F0312-1913-DF3E-BED5-EDDE3A31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DFFC9-57FF-C36B-78EE-DE1B4CA1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E006087-FF3F-4819-07B5-BE7B1D054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2BEEE-3C9D-2530-3C2B-EA23C0F44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326027" cy="233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1835C-AF38-4397-F4AB-6DBAC779B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8983"/>
            <a:ext cx="9566189" cy="2120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75C2F-F9AC-3E91-70DE-C2A6F37F0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719" y="1784221"/>
            <a:ext cx="5663896" cy="1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7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54B-E38D-1536-D56A-C6112266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3" name="Content Placeholder 2" descr="What is JavaScript?">
            <a:extLst>
              <a:ext uri="{FF2B5EF4-FFF2-40B4-BE49-F238E27FC236}">
                <a16:creationId xmlns:a16="http://schemas.microsoft.com/office/drawing/2014/main" id="{DA746A72-204E-726A-5532-39F0DABEC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60D559-9512-9874-FB33-37A62D71DE20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91633-2C9B-62FC-AAE2-97A1DF47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034A2-7876-076E-4354-DB899B77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alert, prompt, confirm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5ECD-C030-4624-1DD2-CA0ADC2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145E6DF9-845C-E1E7-0FC4-88B0B1371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ED74A-2A0D-320B-9C23-392F95CA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0" y="1666834"/>
            <a:ext cx="5205730" cy="203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035FA-721A-49E8-7FF9-B3CF8E3FD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822" y="1666834"/>
            <a:ext cx="4771485" cy="203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3DE72-06CE-CA85-6FB0-403A34291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572" y="3870298"/>
            <a:ext cx="7200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42-98EB-B3C9-4D09-AEF02E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875970"/>
            <a:ext cx="6387548" cy="1072197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73A5-5AC7-DA9F-03DC-8067A907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54" y="2298024"/>
            <a:ext cx="7691563" cy="1655762"/>
          </a:xfrm>
        </p:spPr>
        <p:txBody>
          <a:bodyPr>
            <a:normAutofit/>
          </a:bodyPr>
          <a:lstStyle/>
          <a:p>
            <a:pPr algn="just"/>
            <a:r>
              <a:rPr lang="en-GB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JavaScript?">
            <a:extLst>
              <a:ext uri="{FF2B5EF4-FFF2-40B4-BE49-F238E27FC236}">
                <a16:creationId xmlns:a16="http://schemas.microsoft.com/office/drawing/2014/main" id="{9FCC2EDF-F456-D2BF-20D2-288121C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2" y="1641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6D17-1CBE-F9B8-2170-6919D1B8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119B18-BFCC-D355-BC69-54B09821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JavaScript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5338-A0B2-8C10-DC41-F21215C2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C3283EF5-58AD-2E70-CB3F-6E89031621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A6CC70-B778-A076-FECF-D134AB11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38396"/>
            <a:ext cx="9387591" cy="44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D55F63-1D37-AFF2-8C76-BE7B167C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Arithmetic 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D84F4-7FDE-8776-9245-3CED1A57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72EB0E3A-0550-4A36-8401-A84E375294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6AFD2-F474-32E7-A16F-7C79B7171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96" y="1821055"/>
            <a:ext cx="834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08753F-30E8-1B8E-49AF-B2E445FC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Assignment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6C9B6-29A3-3592-0409-229885E3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DA4C6EA1-2881-6B28-5359-4CF8361E1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C1424-5E8D-3614-8C0D-1D668AB4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11" y="1738396"/>
            <a:ext cx="8654208" cy="36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93A32-387E-2E39-454B-6DA652B8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Comparison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A8B1F-485B-FD54-4AE4-488EEE1B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E4A1F641-982C-DEEC-CDA0-BC04F41E5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5EED3-59D6-95CF-F71C-5003D49E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36" y="1738396"/>
            <a:ext cx="8505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31997-27D4-259A-8F09-21D21E84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15" y="1562100"/>
            <a:ext cx="8591550" cy="18669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F1ECC1-540C-23C7-E5D2-04EB3D37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Logical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FBA47-3E38-B108-D983-0A339EA66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083B1D14-1197-9DED-8AFC-33058355F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4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62250-AE49-A58F-FD75-3857F4D2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Bitwise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4BF1C-218A-C87A-C001-451686CAF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86950A9-A411-ABAD-715A-A4220EF242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ABD77-DA6D-42F3-0B11-0E28D04F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5" y="1491906"/>
            <a:ext cx="8686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90BD12-D5BF-D59F-44FF-81AA4F7F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F3DD2-1B4B-5B78-CDE6-D65A70DF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82261D49-B1FD-E226-A015-BBAFD63F8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4B61C-D4BF-4B1F-92C4-691AEB01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3" y="1491906"/>
            <a:ext cx="8562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3AEEE4-38C1-C164-AD54-9CC73224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62D19-1B48-E6F3-C5B9-BE4323D2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BA32D1E-1734-DB53-5984-7C22E94EE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7CFD41-E3C4-FDA9-2AA5-F47BB19C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48" y="1588743"/>
            <a:ext cx="9439140" cy="37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0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2459A4-C519-B828-545A-B57DE894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5E4732E7-FB21-E3EF-7DEC-C98E145FFC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9CEE5A-A64D-6367-5240-E081D11A933E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05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8F93A-8269-974E-0D24-B77B7758B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16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76894E-1477-A613-8E61-1F2B055B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835" y="2425149"/>
            <a:ext cx="7566329" cy="1173853"/>
          </a:xfrm>
        </p:spPr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Scope and Function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ECD54-3AB5-9204-6199-FDAEBADB1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6C056CF-0D34-315A-000C-5B1B520EF4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F03-9BBE-9EDF-9091-CD245C2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030" y="2329097"/>
            <a:ext cx="10515600" cy="1325563"/>
          </a:xfrm>
        </p:spPr>
        <p:txBody>
          <a:bodyPr/>
          <a:lstStyle/>
          <a:p>
            <a:pPr algn="l"/>
            <a:r>
              <a:rPr lang="en-GB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 what can it really do?</a:t>
            </a:r>
            <a:endParaRPr lang="en-GB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2EED-F3CA-5C62-F904-0237AD26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0D8-36DD-10FB-5902-4AA4173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384E-E9A8-C610-3D1F-6BE6135E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7967" cy="425672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EAF8A-0BD8-886B-8117-0A59DE455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B64-BC50-646B-B038-C84FCB7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042851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D504-C0B8-82D2-D3E7-EF04683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0DE-7DBA-289F-DD9B-90CB009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in your browser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B1280-AE4C-9D53-2AEA-D3222F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5" y="2035328"/>
            <a:ext cx="3405912" cy="34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90525-2257-A9F5-EE19-DC8F53FD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0A1B-1B97-1E15-FD49-EB0798B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8" y="50006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JavaScript Global Market Trend</a:t>
            </a:r>
            <a:br>
              <a:rPr lang="en-US" b="1" i="0" dirty="0">
                <a:solidFill>
                  <a:srgbClr val="110F41"/>
                </a:solidFill>
                <a:effectLst/>
                <a:latin typeface="ClearSan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D938-D285-AE09-8303-4E7B3F35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5" y="1825625"/>
            <a:ext cx="6346453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05E34-1C0A-7698-958A-13B72E13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6F-C515-7D52-ADAB-544ED57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9A2C-0F62-905E-466C-89365805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72494"/>
            <a:ext cx="10067925" cy="3657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F5B99-A037-BA9C-199E-FA62930E1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57F-EECC-D90F-0F64-6E4328A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345D-FFFD-6B83-FE70-FE7D807C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" y="2034002"/>
            <a:ext cx="10603186" cy="357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C8C2B9-4D4E-2AB5-A29F-B5AC1048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266</Words>
  <Application>Microsoft Office PowerPoint</Application>
  <PresentationFormat>Widescreen</PresentationFormat>
  <Paragraphs>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ClearSans</vt:lpstr>
      <vt:lpstr>Segoe UI</vt:lpstr>
      <vt:lpstr>Times New Roman</vt:lpstr>
      <vt:lpstr>Verdana</vt:lpstr>
      <vt:lpstr>Office Theme</vt:lpstr>
      <vt:lpstr>PowerPoint Presentation</vt:lpstr>
      <vt:lpstr>What is Javascript? </vt:lpstr>
      <vt:lpstr>So what can it really do?</vt:lpstr>
      <vt:lpstr>History Of Javascript </vt:lpstr>
      <vt:lpstr>Why do We learn Javascript?</vt:lpstr>
      <vt:lpstr>How to run a js code in your browser</vt:lpstr>
      <vt:lpstr>JavaScript Global Market Trend </vt:lpstr>
      <vt:lpstr>America Market Demand </vt:lpstr>
      <vt:lpstr>America Market Demand </vt:lpstr>
      <vt:lpstr>Asia Market Demand </vt:lpstr>
      <vt:lpstr>Brendan Eich </vt:lpstr>
      <vt:lpstr>JavaScript</vt:lpstr>
      <vt:lpstr>Javascript Data Type </vt:lpstr>
      <vt:lpstr>JavaScript has 8 Datatypes </vt:lpstr>
      <vt:lpstr>The Object Datatype</vt:lpstr>
      <vt:lpstr>DataType Examples</vt:lpstr>
      <vt:lpstr>DataType : Numbers</vt:lpstr>
      <vt:lpstr>JavaScript</vt:lpstr>
      <vt:lpstr>Interaction: alert, prompt, confirm</vt:lpstr>
      <vt:lpstr>Type of JavaScript Operator </vt:lpstr>
      <vt:lpstr>JavaScript Arithmetic  Operator </vt:lpstr>
      <vt:lpstr>JavaScript Assignment Operator </vt:lpstr>
      <vt:lpstr>JavaScript Comparison Operator </vt:lpstr>
      <vt:lpstr>JavaScript Logical  Operator </vt:lpstr>
      <vt:lpstr>JavaScript Bitwise  Operator </vt:lpstr>
      <vt:lpstr>JavaScript Type  Operator </vt:lpstr>
      <vt:lpstr>JavaScript Type  Operator </vt:lpstr>
      <vt:lpstr>JavaScript</vt:lpstr>
      <vt:lpstr>JavaScript Scope and Function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 </dc:title>
  <dc:creator>Pappu Dey</dc:creator>
  <cp:lastModifiedBy>Pappu Dey</cp:lastModifiedBy>
  <cp:revision>10</cp:revision>
  <dcterms:created xsi:type="dcterms:W3CDTF">2022-12-22T04:37:37Z</dcterms:created>
  <dcterms:modified xsi:type="dcterms:W3CDTF">2023-01-04T08:37:20Z</dcterms:modified>
</cp:coreProperties>
</file>