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57" r:id="rId4"/>
    <p:sldId id="264" r:id="rId5"/>
    <p:sldId id="258" r:id="rId6"/>
    <p:sldId id="263" r:id="rId7"/>
    <p:sldId id="262" r:id="rId8"/>
    <p:sldId id="259" r:id="rId9"/>
    <p:sldId id="260" r:id="rId10"/>
    <p:sldId id="261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81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2" r:id="rId28"/>
    <p:sldId id="294" r:id="rId29"/>
    <p:sldId id="283" r:id="rId30"/>
    <p:sldId id="284" r:id="rId31"/>
    <p:sldId id="285" r:id="rId32"/>
    <p:sldId id="286" r:id="rId33"/>
    <p:sldId id="300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5" r:id="rId42"/>
    <p:sldId id="296" r:id="rId43"/>
    <p:sldId id="297" r:id="rId44"/>
    <p:sldId id="298" r:id="rId45"/>
    <p:sldId id="299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163DC3A-6863-4B6F-AB4F-FD66D468D79C}">
          <p14:sldIdLst>
            <p14:sldId id="270"/>
            <p14:sldId id="256"/>
            <p14:sldId id="257"/>
            <p14:sldId id="264"/>
            <p14:sldId id="258"/>
            <p14:sldId id="263"/>
            <p14:sldId id="262"/>
            <p14:sldId id="259"/>
            <p14:sldId id="260"/>
            <p14:sldId id="261"/>
          </p14:sldIdLst>
        </p14:section>
        <p14:section name="Untitled Section" id="{59CBEE9F-6002-4FAB-A1C0-EFBB48F1103C}">
          <p14:sldIdLst>
            <p14:sldId id="265"/>
            <p14:sldId id="266"/>
            <p14:sldId id="267"/>
            <p14:sldId id="268"/>
            <p14:sldId id="269"/>
            <p14:sldId id="271"/>
            <p14:sldId id="272"/>
            <p14:sldId id="273"/>
            <p14:sldId id="281"/>
            <p14:sldId id="274"/>
            <p14:sldId id="275"/>
            <p14:sldId id="276"/>
            <p14:sldId id="277"/>
            <p14:sldId id="278"/>
            <p14:sldId id="279"/>
            <p14:sldId id="280"/>
            <p14:sldId id="282"/>
            <p14:sldId id="294"/>
            <p14:sldId id="283"/>
            <p14:sldId id="284"/>
            <p14:sldId id="285"/>
            <p14:sldId id="286"/>
            <p14:sldId id="300"/>
            <p14:sldId id="287"/>
            <p14:sldId id="288"/>
            <p14:sldId id="289"/>
            <p14:sldId id="290"/>
            <p14:sldId id="291"/>
            <p14:sldId id="292"/>
            <p14:sldId id="293"/>
            <p14:sldId id="295"/>
            <p14:sldId id="296"/>
            <p14:sldId id="297"/>
            <p14:sldId id="298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ppu Dey" initials="PD" lastIdx="1" clrIdx="0">
    <p:extLst>
      <p:ext uri="{19B8F6BF-5375-455C-9EA6-DF929625EA0E}">
        <p15:presenceInfo xmlns:p15="http://schemas.microsoft.com/office/powerpoint/2012/main" userId="2e5e5ff0214306b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4660"/>
  </p:normalViewPr>
  <p:slideViewPr>
    <p:cSldViewPr snapToGrid="0">
      <p:cViewPr varScale="1">
        <p:scale>
          <a:sx n="78" d="100"/>
          <a:sy n="78" d="100"/>
        </p:scale>
        <p:origin x="5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25T12:36:01.908" idx="1">
    <p:pos x="10" y="10"/>
    <p:text/>
    <p:extLst>
      <p:ext uri="{C676402C-5697-4E1C-873F-D02D1690AC5C}">
        <p15:threadingInfo xmlns:p15="http://schemas.microsoft.com/office/powerpoint/2012/main" timeZoneBias="-3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E6B78-DBF6-9D04-D7AB-A33BECED3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C7059-3C36-8B3C-981C-6C5081D5B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FB093-0772-F9AA-99BF-74D7C0036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54C75-B684-1BB1-2071-544A07AF8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22A3F-B8D4-DE03-70F9-386B1482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72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6FF4B-D64D-638D-0DCF-0004D06E7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2E3507-1D89-5B86-436A-A50F3E813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A65BA-AB55-3A74-4E1F-5B6BDEF92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811ED-E067-2041-A63B-2925CB283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CC500-9E75-D189-A17B-5A638E858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68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E8B38B-BE52-CBC5-C55F-B56DAE85E0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D68975-2C65-B60A-DC1F-F52D2B0DB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EF77E-611E-4BD4-3325-2A7956ECA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1287F-4DA9-5CAF-0E8F-627A43B28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5E338-B9FE-E8A5-22C6-5958B643E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3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95431-461B-66B1-6DC1-B2640EAB4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46CB6-D21F-17CD-2BB9-220496250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BAFCA-CE32-A0D8-0341-30AB217DD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AFC65-23D9-DDDA-9841-9EEEAF73B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BAE73-6703-87F5-5E7A-61B1B284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229AD-8488-4941-F9A2-B7569B2F3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A2B50-189F-03A4-CA2C-4E6DFE226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E30F5-91AC-77E8-4C64-8D6D699ED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50EB4-2BAA-092E-F7FB-F808E74FB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A0F64-6979-1914-41F9-84080450A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73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2C8A6-F934-AFAE-BA44-EB913829E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9B0C5-CC92-B4E8-553E-DAD39D24BE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B253E9-1C36-D5B2-824B-DD7392DE8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81F30-E7E1-497A-20D0-DE3ED724E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A725C-4C71-1C81-F4B7-FF1D04623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300AD-FD2D-1F42-2A4E-0E969FFC3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6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114BD-0EC7-D07A-AF84-7EE5DABE0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7B06A-EF08-C4ED-0CF8-5D51573A6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873B45-94E6-D213-0A99-EDB4D0A4F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C22EBA-F03E-52E1-E018-4638ACA61C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DE7C5D-C3C3-606F-DE4E-738014A386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B83D2A-46C4-6B3A-0940-6FAE52622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D3A0D6-4469-8DE9-48CC-9524CBA47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CA1A92-AEB3-FF05-8451-AD826C80C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25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52AE5-CC4E-5F1F-CCE8-C5D6243E4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C6DEE8-30F8-DB01-7CA6-3EC15F6FA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C7E6DE-2DC8-A6CD-2A8D-723562290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0D2175-E8E6-F344-9AFE-20DC406D6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0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2E8488-6CF0-D591-1C8F-6563C38CC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BA39BB-B2E3-928D-8EF0-D420AEB17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7F9AD-85E3-AC63-564D-5F47CACD9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0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9C9E1-9317-A629-7FDF-56C6F865B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112E0-1B2D-4D9B-06BB-6CA15A886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8D666-D7E2-16B9-C11E-226539239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4414E-7793-8186-0DF5-83BAB76CE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3745A-2EEE-DCFB-8A76-EC5FE1362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52D1D-0636-C685-E388-6743B814B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75125-05C1-233F-C444-3E099B846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041F7D-C98D-A18F-99E0-3A10A99FFA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D52610-4B0F-D412-AC6F-912D2207B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32D38-94D8-A521-17BD-7FF594933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6CECE-4964-DAB4-E06F-C4003BE50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D5808-DFAF-4D70-E5A2-619E9751B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0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F06C3B-3616-EF40-D6D3-53D170438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5E2CE-C836-AAE4-FB5C-A46E8B54F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EB3C7-9A5D-6A18-C1A3-6DE8C574B1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39928-7ED9-495B-BAD6-CC71D17435BF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299EE-0E76-3166-37B8-6738762BF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E07A5-4D4B-E573-20B2-AE9B88E388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0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veloper.mozilla.org/en-US/docs/Learn/JavaScript/First_steps/What_is_JavaScript#so_what_can_it_really_do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What is JavaScript?">
            <a:extLst>
              <a:ext uri="{FF2B5EF4-FFF2-40B4-BE49-F238E27FC236}">
                <a16:creationId xmlns:a16="http://schemas.microsoft.com/office/drawing/2014/main" id="{57853024-80FE-207C-0B11-9273B13F3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594" y="1827172"/>
            <a:ext cx="3464655" cy="346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630FE5-3D38-44B5-C2D4-0DC1D4749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55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F7129-C0D5-6303-E4A8-B98DB530B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Asia</a:t>
            </a:r>
            <a:r>
              <a:rPr lang="en-US" dirty="0"/>
              <a:t> Market Demand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C7CC78-C29F-3737-C9F2-93EBC20DB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4912" y="2362994"/>
            <a:ext cx="9782175" cy="327660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9B5FE98-8AEC-D52D-F1C8-FA9DF9783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015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984B9-9DD6-DFD9-C7C4-34C61181B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Brendan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6FB23-B6F0-E898-ABAC-7813B4DC1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811" y="1690688"/>
            <a:ext cx="5427428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was invented by </a:t>
            </a: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Brendan </a:t>
            </a:r>
            <a:r>
              <a:rPr lang="en-US" sz="16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Eich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 1995. It was developed for Netscape 2, and became the ECMA-262 standard in 1997. After Netscape handed JavaScript over to ECMA, the Mozilla foundation continued to develop JavaScript for the Firefox browser. Mozilla's latest version was 1.8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Brendan Eich - Wikipedia">
            <a:extLst>
              <a:ext uri="{FF2B5EF4-FFF2-40B4-BE49-F238E27FC236}">
                <a16:creationId xmlns:a16="http://schemas.microsoft.com/office/drawing/2014/main" id="{041568F2-6F71-E325-B122-C34CB28EF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982" y="169068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EFCB19-685E-D6A6-7F70-CB3CB707D1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306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C28BA-F042-B296-26CD-15274946B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8069" y="1573721"/>
            <a:ext cx="5326712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latin typeface="+mn-lt"/>
              </a:rPr>
              <a:t>JavaScript</a:t>
            </a:r>
          </a:p>
        </p:txBody>
      </p:sp>
      <p:pic>
        <p:nvPicPr>
          <p:cNvPr id="4" name="Picture 2" descr="What is JavaScript?">
            <a:extLst>
              <a:ext uri="{FF2B5EF4-FFF2-40B4-BE49-F238E27FC236}">
                <a16:creationId xmlns:a16="http://schemas.microsoft.com/office/drawing/2014/main" id="{C75275B2-8B8C-D67C-25B9-9FB4A14BC1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449" y="116494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9B84624-D037-9B0F-AB3E-CFAF32AAA5BA}"/>
              </a:ext>
            </a:extLst>
          </p:cNvPr>
          <p:cNvSpPr txBox="1">
            <a:spLocks/>
          </p:cNvSpPr>
          <p:nvPr/>
        </p:nvSpPr>
        <p:spPr>
          <a:xfrm>
            <a:off x="1869881" y="2966524"/>
            <a:ext cx="53267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+mn-lt"/>
              </a:rPr>
              <a:t>Day 03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CDC7B4-C848-22C2-C369-81B79C448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095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515E6-3444-A2FA-BEB8-DBB8B856B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651123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u="sng" dirty="0" err="1">
                <a:latin typeface="+mn-lt"/>
              </a:rPr>
              <a:t>Javascript</a:t>
            </a:r>
            <a:r>
              <a:rPr lang="en-US" sz="6600" u="sng" dirty="0">
                <a:latin typeface="+mn-lt"/>
              </a:rPr>
              <a:t> Data Type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1980EE-25C8-0280-914E-0FF078A0A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  <p:pic>
        <p:nvPicPr>
          <p:cNvPr id="4" name="Picture 2" descr="What is JavaScript?">
            <a:extLst>
              <a:ext uri="{FF2B5EF4-FFF2-40B4-BE49-F238E27FC236}">
                <a16:creationId xmlns:a16="http://schemas.microsoft.com/office/drawing/2014/main" id="{B10EA80C-6AA8-1542-DBEA-35F5C8CCD3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119" y="224234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490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214EDC-7760-41D5-EB40-4FA7CA92D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3DE9A6D-2659-B70A-B510-BB94E2EA5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556" y="444843"/>
            <a:ext cx="7737389" cy="1190655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ea typeface="Fira Code" panose="020B0809050000020004" pitchFamily="49" charset="0"/>
                <a:cs typeface="Times New Roman" panose="02020603050405020304" pitchFamily="18" charset="0"/>
              </a:rPr>
              <a:t>JavaScript has 8 Datatypes</a:t>
            </a:r>
            <a:br>
              <a:rPr lang="en-US" b="0" i="0" dirty="0">
                <a:effectLst/>
                <a:latin typeface="Times New Roman" panose="02020603050405020304" pitchFamily="18" charset="0"/>
                <a:ea typeface="Fira Code" panose="020B0809050000020004" pitchFamily="49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ea typeface="Fira Code" panose="020B0809050000020004" pitchFamily="49" charset="0"/>
              <a:cs typeface="Times New Roman" panose="02020603050405020304" pitchFamily="18" charset="0"/>
            </a:endParaRP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4C4CB563-2A9E-DD8B-93A9-FA7384E5A8B2}"/>
              </a:ext>
            </a:extLst>
          </p:cNvPr>
          <p:cNvSpPr txBox="1">
            <a:spLocks/>
          </p:cNvSpPr>
          <p:nvPr/>
        </p:nvSpPr>
        <p:spPr>
          <a:xfrm>
            <a:off x="850557" y="1201552"/>
            <a:ext cx="7737389" cy="3605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GB" sz="14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1. STRING</a:t>
            </a:r>
            <a:br>
              <a:rPr lang="en-GB" sz="1400" dirty="0">
                <a:solidFill>
                  <a:srgbClr val="002060"/>
                </a:solidFill>
              </a:rPr>
            </a:br>
            <a:r>
              <a:rPr lang="en-GB" sz="14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2. NUMBER</a:t>
            </a:r>
            <a:br>
              <a:rPr lang="en-GB" sz="1400" dirty="0">
                <a:solidFill>
                  <a:srgbClr val="002060"/>
                </a:solidFill>
              </a:rPr>
            </a:br>
            <a:r>
              <a:rPr lang="en-GB" sz="14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3. BIGINT</a:t>
            </a:r>
            <a:br>
              <a:rPr lang="en-GB" sz="1400" dirty="0">
                <a:solidFill>
                  <a:srgbClr val="002060"/>
                </a:solidFill>
              </a:rPr>
            </a:br>
            <a:r>
              <a:rPr lang="en-GB" sz="14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4. BOOLEAN</a:t>
            </a:r>
            <a:br>
              <a:rPr lang="en-GB" sz="1400" dirty="0">
                <a:solidFill>
                  <a:srgbClr val="002060"/>
                </a:solidFill>
              </a:rPr>
            </a:br>
            <a:r>
              <a:rPr lang="en-GB" sz="14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5. UNDEFINED</a:t>
            </a:r>
            <a:br>
              <a:rPr lang="en-GB" sz="1400" dirty="0">
                <a:solidFill>
                  <a:srgbClr val="002060"/>
                </a:solidFill>
              </a:rPr>
            </a:br>
            <a:r>
              <a:rPr lang="en-GB" sz="14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5. NULL</a:t>
            </a:r>
            <a:br>
              <a:rPr lang="en-GB" sz="1400" dirty="0">
                <a:solidFill>
                  <a:srgbClr val="002060"/>
                </a:solidFill>
              </a:rPr>
            </a:br>
            <a:r>
              <a:rPr lang="en-GB" sz="14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7. SYMBOL</a:t>
            </a:r>
            <a:br>
              <a:rPr lang="en-GB" sz="1400" dirty="0">
                <a:solidFill>
                  <a:srgbClr val="002060"/>
                </a:solidFill>
              </a:rPr>
            </a:br>
            <a:r>
              <a:rPr lang="en-GB" sz="14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8. OBJECT</a:t>
            </a:r>
            <a:endParaRPr lang="en-US" sz="1400" dirty="0">
              <a:solidFill>
                <a:srgbClr val="002060"/>
              </a:solidFill>
              <a:latin typeface="Times New Roman" panose="02020603050405020304" pitchFamily="18" charset="0"/>
              <a:ea typeface="Fira Code" panose="020B0809050000020004" pitchFamily="49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What is JavaScript?">
            <a:extLst>
              <a:ext uri="{FF2B5EF4-FFF2-40B4-BE49-F238E27FC236}">
                <a16:creationId xmlns:a16="http://schemas.microsoft.com/office/drawing/2014/main" id="{24FFF205-CD60-50B8-16A0-5DD2D0418A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021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4F0CA-77C1-5F6F-69F1-DB7F87095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Object Datatype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3FBD28-D27B-0B3F-6417-7E4C2EAE7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399145C-9A8A-13EC-DA66-B8906CC5ACFB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5154827" cy="867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The object data type can contain: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A56503C-D5B2-019C-CEE7-1F6365E28A54}"/>
              </a:ext>
            </a:extLst>
          </p:cNvPr>
          <p:cNvSpPr txBox="1">
            <a:spLocks/>
          </p:cNvSpPr>
          <p:nvPr/>
        </p:nvSpPr>
        <p:spPr>
          <a:xfrm>
            <a:off x="838199" y="2582415"/>
            <a:ext cx="5154827" cy="867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GB" sz="16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1. An object</a:t>
            </a:r>
            <a:br>
              <a:rPr lang="en-GB" sz="1600" dirty="0">
                <a:solidFill>
                  <a:srgbClr val="002060"/>
                </a:solidFill>
              </a:rPr>
            </a:br>
            <a:r>
              <a:rPr lang="en-GB" sz="16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2. An array</a:t>
            </a:r>
            <a:br>
              <a:rPr lang="en-GB" sz="1600" dirty="0">
                <a:solidFill>
                  <a:srgbClr val="002060"/>
                </a:solidFill>
              </a:rPr>
            </a:br>
            <a:r>
              <a:rPr lang="en-GB" sz="1600" b="0" i="0" dirty="0">
                <a:solidFill>
                  <a:srgbClr val="002060"/>
                </a:solidFill>
                <a:effectLst/>
                <a:latin typeface="Verdana" panose="020B0604030504040204" pitchFamily="34" charset="0"/>
              </a:rPr>
              <a:t>3. A date</a:t>
            </a:r>
            <a:endParaRPr lang="en-US" sz="1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What is JavaScript?">
            <a:extLst>
              <a:ext uri="{FF2B5EF4-FFF2-40B4-BE49-F238E27FC236}">
                <a16:creationId xmlns:a16="http://schemas.microsoft.com/office/drawing/2014/main" id="{A0257796-C8E4-865C-A4A1-CB9CE76DDC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856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282855F-1F34-BC2E-2CF6-E8F6A520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/>
            <a:r>
              <a:rPr lang="en-US" b="1" i="0" u="sng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b="1" i="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ED3A3E-DEFB-FC14-5D1C-DA5E1CFB1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8" name="Picture 2" descr="What is JavaScript?">
            <a:extLst>
              <a:ext uri="{FF2B5EF4-FFF2-40B4-BE49-F238E27FC236}">
                <a16:creationId xmlns:a16="http://schemas.microsoft.com/office/drawing/2014/main" id="{C20DE320-EEED-AAA9-6EAA-79A2207379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B96001-2E7A-FE31-5B23-1629FAA60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689" y="1690688"/>
            <a:ext cx="44958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628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5F0312-1913-DF3E-BED5-EDDE3A31F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/>
            <a:r>
              <a:rPr lang="en-US" b="1" i="0" u="sng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b="1" i="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Numbers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0DFFC9-57FF-C36B-78EE-DE1B4CA11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AE006087-FF3F-4819-07B5-BE7B1D054E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F2BEEE-3C9D-2530-3C2B-EA23C0F44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3326027" cy="23329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731835C-AF38-4397-F4AB-6DBAC779BB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4288983"/>
            <a:ext cx="9566189" cy="21204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FA75C2F-F9AC-3E91-70DE-C2A6F37F06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9719" y="1784221"/>
            <a:ext cx="5663896" cy="197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978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5C54B-E38D-1536-D56A-C61122668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8069" y="1573721"/>
            <a:ext cx="5326712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latin typeface="+mn-lt"/>
              </a:rPr>
              <a:t>JavaScript</a:t>
            </a:r>
          </a:p>
        </p:txBody>
      </p:sp>
      <p:pic>
        <p:nvPicPr>
          <p:cNvPr id="3" name="Content Placeholder 2" descr="What is JavaScript?">
            <a:extLst>
              <a:ext uri="{FF2B5EF4-FFF2-40B4-BE49-F238E27FC236}">
                <a16:creationId xmlns:a16="http://schemas.microsoft.com/office/drawing/2014/main" id="{DA746A72-204E-726A-5532-39F0DABECB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449" y="116494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191633-2C9B-62FC-AAE2-97A1DF478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544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8034A2-7876-076E-4354-DB899B771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543"/>
            <a:ext cx="7566329" cy="1173853"/>
          </a:xfrm>
        </p:spPr>
        <p:txBody>
          <a:bodyPr>
            <a:normAutofit/>
          </a:bodyPr>
          <a:lstStyle/>
          <a:p>
            <a:pPr algn="l"/>
            <a:r>
              <a:rPr lang="en-US" sz="3200" b="1" i="1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Interaction: alert, prompt, confirm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CA5ECD-C030-4624-1DD2-CA0ADC236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145E6DF9-845C-E1E7-0FC4-88B0B13711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7ED74A-2A0D-320B-9C23-392F95CA9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430" y="1666834"/>
            <a:ext cx="5205730" cy="20384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7035FA-721A-49E8-7FF9-B3CF8E3FDA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0822" y="1666834"/>
            <a:ext cx="4771485" cy="20384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43DE72-06CE-CA85-6FB0-403A342918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8572" y="3870298"/>
            <a:ext cx="72009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92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2F242-98EB-B3C9-4D09-AEF02E645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304" y="875970"/>
            <a:ext cx="6387548" cy="1072197"/>
          </a:xfrm>
        </p:spPr>
        <p:txBody>
          <a:bodyPr>
            <a:normAutofit/>
          </a:bodyPr>
          <a:lstStyle/>
          <a:p>
            <a:r>
              <a:rPr lang="en-US" sz="4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sz="4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4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173A5-5AC7-DA9F-03DC-8067A9076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3554" y="2298024"/>
            <a:ext cx="7691563" cy="1655762"/>
          </a:xfrm>
        </p:spPr>
        <p:txBody>
          <a:bodyPr>
            <a:normAutofit/>
          </a:bodyPr>
          <a:lstStyle/>
          <a:p>
            <a:pPr algn="just"/>
            <a:r>
              <a:rPr lang="en-GB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GB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scripting or programming language that allows you to implement complex features on web pages — every time a web page does more than just sit there and display static information for you to look at — displaying timely content updates, interactive maps, animated 2D/3D graphics, scrolling video jukeboxes, etc.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What is JavaScript?">
            <a:extLst>
              <a:ext uri="{FF2B5EF4-FFF2-40B4-BE49-F238E27FC236}">
                <a16:creationId xmlns:a16="http://schemas.microsoft.com/office/drawing/2014/main" id="{9FCC2EDF-F456-D2BF-20D2-288121C01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8872" y="164182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506D17-1CBE-F9B8-2170-6919D1B83F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013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119B18-BFCC-D355-BC69-54B098216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543"/>
            <a:ext cx="7566329" cy="1173853"/>
          </a:xfrm>
        </p:spPr>
        <p:txBody>
          <a:bodyPr/>
          <a:lstStyle/>
          <a:p>
            <a:pPr algn="l"/>
            <a:r>
              <a:rPr lang="en-US" b="1" i="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 of JavaScript Operator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AD5338-A0B2-8C10-DC41-F21215C21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C3283EF5-58AD-2E70-CB3F-6E89031621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A6CC70-B778-A076-FECF-D134AB115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8" y="1738396"/>
            <a:ext cx="9387591" cy="443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40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FD55F63-1D37-AFF2-8C76-BE7B167CC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543"/>
            <a:ext cx="7566329" cy="1173853"/>
          </a:xfrm>
        </p:spPr>
        <p:txBody>
          <a:bodyPr>
            <a:normAutofit fontScale="90000"/>
          </a:bodyPr>
          <a:lstStyle/>
          <a:p>
            <a:pPr algn="l"/>
            <a:r>
              <a:rPr lang="en-US" b="1" i="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Arithmetic  Operator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BD84F4-7FDE-8776-9245-3CED1A574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72EB0E3A-0550-4A36-8401-A84E375294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26AFD2-F474-32E7-A16F-7C79B7171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796" y="1821055"/>
            <a:ext cx="83439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711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808753F-30E8-1B8E-49AF-B2E445FC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543"/>
            <a:ext cx="7566329" cy="1173853"/>
          </a:xfrm>
        </p:spPr>
        <p:txBody>
          <a:bodyPr>
            <a:normAutofit fontScale="90000"/>
          </a:bodyPr>
          <a:lstStyle/>
          <a:p>
            <a:pPr algn="l"/>
            <a:r>
              <a:rPr lang="en-US" b="1" i="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Assignment Operator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66C9B6-29A3-3592-0409-229885E34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DA4C6EA1-2881-6B28-5359-4CF8361E1D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EC1424-5E8D-3614-8C0D-1D668AB4D3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211" y="1738396"/>
            <a:ext cx="8654208" cy="362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860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2A93A32-387E-2E39-454B-6DA652B86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543"/>
            <a:ext cx="7566329" cy="1173853"/>
          </a:xfrm>
        </p:spPr>
        <p:txBody>
          <a:bodyPr>
            <a:normAutofit fontScale="90000"/>
          </a:bodyPr>
          <a:lstStyle/>
          <a:p>
            <a:pPr algn="l"/>
            <a:r>
              <a:rPr lang="en-US" b="1" i="0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Comparison Operator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FA8B1F-485B-FD54-4AE4-488EEE1B3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E4A1F641-982C-DEEC-CDA0-BC04F41E58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95EED3-59D6-95CF-F71C-5003D49E4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736" y="1738396"/>
            <a:ext cx="85058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409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831997-27D4-259A-8F09-21D21E845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215" y="1562100"/>
            <a:ext cx="8591550" cy="18669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0F1ECC1-540C-23C7-E5D2-04EB3D377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</a:t>
            </a:r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Logical </a:t>
            </a:r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Operator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0FBA47-3E38-B108-D983-0A339EA66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8" name="Picture 2" descr="What is JavaScript?">
            <a:extLst>
              <a:ext uri="{FF2B5EF4-FFF2-40B4-BE49-F238E27FC236}">
                <a16:creationId xmlns:a16="http://schemas.microsoft.com/office/drawing/2014/main" id="{083B1D14-1197-9DED-8AFC-33058355F7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749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462250-AE49-A58F-FD75-3857F4D2F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Bitwise</a:t>
            </a:r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Operator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14BF1C-218A-C87A-C001-451686CAF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7" name="Picture 2" descr="What is JavaScript?">
            <a:extLst>
              <a:ext uri="{FF2B5EF4-FFF2-40B4-BE49-F238E27FC236}">
                <a16:creationId xmlns:a16="http://schemas.microsoft.com/office/drawing/2014/main" id="{B86950A9-A411-ABAD-715A-A4220EF242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BABD77-DA6D-42F3-0B11-0E28D04F7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395" y="1491906"/>
            <a:ext cx="86868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707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990BD12-D5BF-D59F-44FF-81AA4F7F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Type</a:t>
            </a:r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Operator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1F3DD2-1B4B-5B78-CDE6-D65A70DF2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8" name="Picture 2" descr="What is JavaScript?">
            <a:extLst>
              <a:ext uri="{FF2B5EF4-FFF2-40B4-BE49-F238E27FC236}">
                <a16:creationId xmlns:a16="http://schemas.microsoft.com/office/drawing/2014/main" id="{82261D49-B1FD-E226-A015-BBAFD63F86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A4B61C-D4BF-4B1F-92C4-691AEB010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393" y="1491906"/>
            <a:ext cx="85629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930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F3AEEE4-38C1-C164-AD54-9CC732241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Type</a:t>
            </a:r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Operator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C62D19-1B48-E6F3-C5B9-BE4323D25E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ABA32D1E-1734-DB53-5984-7C22E94EEB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7CFD41-E3C4-FDA9-2AA5-F47BB19C6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348" y="1588743"/>
            <a:ext cx="9439140" cy="371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4908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99ACB72-446B-3051-1A1F-F6A309AB3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8069" y="1573721"/>
            <a:ext cx="5326712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latin typeface="+mn-lt"/>
              </a:rPr>
              <a:t>JavaScript</a:t>
            </a:r>
          </a:p>
        </p:txBody>
      </p:sp>
      <p:pic>
        <p:nvPicPr>
          <p:cNvPr id="5" name="Content Placeholder 2" descr="What is JavaScript?">
            <a:extLst>
              <a:ext uri="{FF2B5EF4-FFF2-40B4-BE49-F238E27FC236}">
                <a16:creationId xmlns:a16="http://schemas.microsoft.com/office/drawing/2014/main" id="{A9251ED7-1A0F-AFD6-6875-E547D10EAF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449" y="116494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C6BA36E-BE93-11AC-74C3-D2566951A922}"/>
              </a:ext>
            </a:extLst>
          </p:cNvPr>
          <p:cNvSpPr txBox="1">
            <a:spLocks/>
          </p:cNvSpPr>
          <p:nvPr/>
        </p:nvSpPr>
        <p:spPr>
          <a:xfrm>
            <a:off x="1869881" y="2966524"/>
            <a:ext cx="53267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+mn-lt"/>
              </a:rPr>
              <a:t>Day 06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9067BE-375F-C590-C5A1-F5485DAE7D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5134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419E86E-52B8-7EAC-57CA-11823CFA6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Event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F604A3-2F93-F132-DD6C-3D23E3AAC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01E58983-F801-0476-9CCB-A24F878A69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E5C2F0-DE46-DB0D-3642-B54A047A1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206" y="1701123"/>
            <a:ext cx="754380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867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49F03-9BBE-9EDF-9091-CD245C242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2030" y="2329097"/>
            <a:ext cx="10515600" cy="1325563"/>
          </a:xfrm>
        </p:spPr>
        <p:txBody>
          <a:bodyPr/>
          <a:lstStyle/>
          <a:p>
            <a:pPr algn="l"/>
            <a:r>
              <a:rPr lang="en-GB" i="1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 what can it really do?</a:t>
            </a:r>
            <a:endParaRPr lang="en-GB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442EED-F3CA-5C62-F904-0237AD26A7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401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671C7A0-57FA-2C95-FA0E-B2F5C078D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to add JS Event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D0CF44-86E8-2BF7-331B-1FB49E239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9" name="Picture 2" descr="What is JavaScript?">
            <a:extLst>
              <a:ext uri="{FF2B5EF4-FFF2-40B4-BE49-F238E27FC236}">
                <a16:creationId xmlns:a16="http://schemas.microsoft.com/office/drawing/2014/main" id="{8AFE8DED-082B-DC83-C8EF-AA84D3AEC2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9B1063-963C-256A-7A46-9CCD2D59C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978" y="1575310"/>
            <a:ext cx="84677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4076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A1AD67-80DB-DA13-993E-DC43009BB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ALL EVENTS</a:t>
            </a:r>
            <a:endParaRPr lang="en-US" b="1" i="0" u="sng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C6ACE4-C0F3-2B63-3376-7B61CB026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8EDBC875-B3E9-3608-8BEE-4FBBBFDCEF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0A9014-2A02-56BB-1404-7C291266F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811" y="1491906"/>
            <a:ext cx="83915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7642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30EEC46-F608-054F-4059-520CD6E38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 Event Handler</a:t>
            </a:r>
            <a:endParaRPr lang="en-US" b="1" i="0" u="sng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D36BC5-7DD9-B005-C085-AB57FD18E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91CBF717-1C89-7FB4-63CC-2592888709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FDA427-2411-75AF-8A66-967B9BAEED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116" y="1454137"/>
            <a:ext cx="72009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3338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A1CB99-5099-0253-BA4D-355036A12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8069" y="1573721"/>
            <a:ext cx="5326712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latin typeface="+mn-lt"/>
              </a:rPr>
              <a:t>JavaScript</a:t>
            </a:r>
          </a:p>
        </p:txBody>
      </p:sp>
      <p:pic>
        <p:nvPicPr>
          <p:cNvPr id="5" name="Content Placeholder 2" descr="What is JavaScript?">
            <a:extLst>
              <a:ext uri="{FF2B5EF4-FFF2-40B4-BE49-F238E27FC236}">
                <a16:creationId xmlns:a16="http://schemas.microsoft.com/office/drawing/2014/main" id="{9EC9C428-97BB-64C6-4896-7BFB56E248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449" y="116494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F108ADB-03B9-F705-F44C-DD019572AD99}"/>
              </a:ext>
            </a:extLst>
          </p:cNvPr>
          <p:cNvSpPr txBox="1">
            <a:spLocks/>
          </p:cNvSpPr>
          <p:nvPr/>
        </p:nvSpPr>
        <p:spPr>
          <a:xfrm>
            <a:off x="1869881" y="2966524"/>
            <a:ext cx="53267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+mn-lt"/>
              </a:rPr>
              <a:t>Day 08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33D128-F5FF-941C-8EDC-26346865FB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200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4D4EAD2-A5DB-5E1D-4AC9-3A513A6F7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pPr algn="l"/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Why Use Arrays?</a:t>
            </a:r>
            <a:endParaRPr lang="en-US" b="1" i="0" u="sng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A7BD3F-9FFD-CE0C-C777-955EAF7E2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5D024F5C-F33B-7E32-15A6-85BE4C1737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7C90CE-899B-3FC0-880A-984BE5269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112" y="1627873"/>
            <a:ext cx="10432002" cy="320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36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A2D8781-27E6-B37E-A307-63292067B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EC626B-8B36-2E0A-0E25-438FC9583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4C3A2054-F616-B4F3-7149-CB8DC56D02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3664B25-5CA4-0D17-6F84-88AFC85EF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550" y="1644478"/>
            <a:ext cx="7477125" cy="2209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30A813-805D-A124-0AAE-DF23263789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549" y="4186728"/>
            <a:ext cx="5835093" cy="248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2986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54EF84C-1A64-53F6-98D1-0A759FFE9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i="0" u="sng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Keyword new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C6FB4E-B31A-6AD6-F146-77A5C294C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BCA78ED9-C49A-8BE4-8815-F3AC294F73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909CC3C-29EC-0D0A-B461-4734F120AE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017" y="1746164"/>
            <a:ext cx="73342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7326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FE8D16C-9EC9-5D6D-D744-927F543FE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557" y="-145948"/>
            <a:ext cx="7566329" cy="1173853"/>
          </a:xfrm>
        </p:spPr>
        <p:txBody>
          <a:bodyPr>
            <a:normAutofit/>
          </a:bodyPr>
          <a:lstStyle/>
          <a:p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6B51C-E3AC-B6AD-4521-4EBAE15C9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68507F48-587C-8CC4-CB94-35680C5099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49CDC9-8AAD-03BB-3997-A7F2C2AB7C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557" y="879624"/>
            <a:ext cx="7414360" cy="2066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6C048C-98B3-33E7-521A-CBED518580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942" y="3094830"/>
            <a:ext cx="74199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8367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5A43975-41E3-A9A4-1435-1589B9D66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938E75-F035-1A6E-F4A2-747E7A6D2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200D89B4-611B-6787-034F-20A51C47DE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A071AC1-3FE4-FE10-F3C7-5A8487E5B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8350" y="1990725"/>
            <a:ext cx="81153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2155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46C90B0-0D80-23F9-716B-15E5F0B54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to strings</a:t>
            </a:r>
            <a:endParaRPr lang="en-US" b="1" i="0" u="sng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FAFA57-8397-18AE-2DF2-BB60070B4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F0F8E035-42A3-3474-0C05-11EDE848DF4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E776F87-5877-E854-9D53-63CBC93EE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978" y="1491906"/>
            <a:ext cx="9289574" cy="401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858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3C0D8-36DD-10FB-5902-4AA417329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 Of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1A384E-E9A8-C610-3D1F-6BE6135EF1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237967" cy="4256724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29EAF8A-0BD8-886B-8117-0A59DE455A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7412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5368745-AA74-613E-B78B-27EEEC7E4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D96D84-EAE8-E2FE-DD6C-92B351A4A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898F85E9-A195-3497-B050-013650468C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7C9577C-6EC1-8F9E-2F53-4A7052D824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200" y="1337333"/>
            <a:ext cx="653415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9914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35C6B51-0BFC-38B4-5ACE-89046397A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839B17-BF41-BABF-BB68-4F2278409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2D4056F1-F696-2334-476A-C41B3140333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548F2D-1467-288E-E447-8B1B60E36C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030" y="1491906"/>
            <a:ext cx="78200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2800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F0178C-8570-38BF-6006-78E8395C7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E0909E-F831-4CB2-3125-1C009B1DA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F60F8738-28C9-1F53-892B-18BE6B1A50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77ED14-2969-C491-3256-D6B08F474A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437" y="904979"/>
            <a:ext cx="6105525" cy="2486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9334D6-7F0D-7AF6-8746-3E61E2D5C1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4437" y="3605326"/>
            <a:ext cx="6105524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2839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561301F-0753-890D-D0F0-D00A1C8BA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78" y="318053"/>
            <a:ext cx="7566329" cy="1173853"/>
          </a:xfrm>
        </p:spPr>
        <p:txBody>
          <a:bodyPr>
            <a:normAutofit/>
          </a:bodyPr>
          <a:lstStyle/>
          <a:p>
            <a:r>
              <a:rPr lang="en-US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DB8DC8-74FC-18F2-9AF8-96AFB04D4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210" y="718478"/>
            <a:ext cx="769180" cy="618855"/>
          </a:xfrm>
          <a:prstGeom prst="rect">
            <a:avLst/>
          </a:prstGeom>
        </p:spPr>
      </p:pic>
      <p:pic>
        <p:nvPicPr>
          <p:cNvPr id="6" name="Picture 2" descr="What is JavaScript?">
            <a:extLst>
              <a:ext uri="{FF2B5EF4-FFF2-40B4-BE49-F238E27FC236}">
                <a16:creationId xmlns:a16="http://schemas.microsoft.com/office/drawing/2014/main" id="{3429A0A3-0F76-B295-AA9C-0D27AEFF06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4" y="5653201"/>
            <a:ext cx="857627" cy="85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7FCAE7-FB81-B786-D5A5-814115BE8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128" y="933450"/>
            <a:ext cx="7658100" cy="2495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791C3E-F29E-BD05-A442-F2EE1294D0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0128" y="3768811"/>
            <a:ext cx="7771631" cy="231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48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AD51B5-5756-9C4F-F0CC-66FD5150F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60" y="523875"/>
            <a:ext cx="7191375" cy="2905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A94543-ED09-1E1C-270A-DF28EDD38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450" y="1976437"/>
            <a:ext cx="5695950" cy="942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F79BD3-4CF4-1945-1010-DF829E2365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5964" y="3683044"/>
            <a:ext cx="6738165" cy="265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0888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D7B078-2FE8-4D27-3E6B-D6DD4A50B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50" y="796496"/>
            <a:ext cx="7847442" cy="567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143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F6B64-BC50-646B-B038-C84FCB742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5438" y="2042851"/>
            <a:ext cx="10515600" cy="1325563"/>
          </a:xfrm>
        </p:spPr>
        <p:txBody>
          <a:bodyPr/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do We learn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05D504-C0B8-82D2-D3E7-EF0468301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87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B80DE-7DBA-289F-DD9B-90CB009D6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run a 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in your browser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FDB1280-AE4C-9D53-2AEA-D3222F212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805" y="2035328"/>
            <a:ext cx="3405912" cy="340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A90525-2257-A9F5-EE19-DC8F53FDAB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83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40A1B-1B97-1E15-FD49-EB0798BAB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3288" y="500062"/>
            <a:ext cx="10515600" cy="1325563"/>
          </a:xfrm>
        </p:spPr>
        <p:txBody>
          <a:bodyPr/>
          <a:lstStyle/>
          <a:p>
            <a:r>
              <a:rPr lang="en-US" b="1" i="0" dirty="0">
                <a:solidFill>
                  <a:srgbClr val="110F41"/>
                </a:solidFill>
                <a:effectLst/>
                <a:latin typeface="ClearSans"/>
              </a:rPr>
              <a:t>JavaScript Global Market Trend</a:t>
            </a:r>
            <a:br>
              <a:rPr lang="en-US" b="1" i="0" dirty="0">
                <a:solidFill>
                  <a:srgbClr val="110F41"/>
                </a:solidFill>
                <a:effectLst/>
                <a:latin typeface="ClearSans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DED938-D285-AE09-8303-4E7B3F351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4995" y="1825625"/>
            <a:ext cx="6346453" cy="4351338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D05E34-1C0A-7698-958A-13B72E131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779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FFE6F-C515-7D52-ADAB-544ED5704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10F41"/>
                </a:solidFill>
                <a:effectLst/>
                <a:latin typeface="ClearSans"/>
              </a:rPr>
              <a:t>America </a:t>
            </a:r>
            <a:r>
              <a:rPr lang="en-US" dirty="0"/>
              <a:t>Market Demand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049A2C-0F62-905E-466C-89365805A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2037" y="2172494"/>
            <a:ext cx="10067925" cy="365760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AF5B99-A037-BA9C-199E-FA62930E1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790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5757F-EECC-D90F-0F64-6E4328AE3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10F41"/>
                </a:solidFill>
                <a:effectLst/>
                <a:latin typeface="ClearSans"/>
              </a:rPr>
              <a:t>America </a:t>
            </a:r>
            <a:r>
              <a:rPr lang="en-US" dirty="0"/>
              <a:t>Market Demand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C0345D-FFFD-6B83-FE70-FE7D807CB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14" y="2034002"/>
            <a:ext cx="10603186" cy="35796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CC8C2B9-4D4E-2AB5-A29F-B5AC10482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163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1144</TotalTime>
  <Words>294</Words>
  <Application>Microsoft Office PowerPoint</Application>
  <PresentationFormat>Widescreen</PresentationFormat>
  <Paragraphs>50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Calibri</vt:lpstr>
      <vt:lpstr>Calibri Light</vt:lpstr>
      <vt:lpstr>ClearSans</vt:lpstr>
      <vt:lpstr>Segoe UI</vt:lpstr>
      <vt:lpstr>Times New Roman</vt:lpstr>
      <vt:lpstr>Verdana</vt:lpstr>
      <vt:lpstr>Office Theme</vt:lpstr>
      <vt:lpstr>PowerPoint Presentation</vt:lpstr>
      <vt:lpstr>What is Javascript? </vt:lpstr>
      <vt:lpstr>So what can it really do?</vt:lpstr>
      <vt:lpstr>History Of Javascript </vt:lpstr>
      <vt:lpstr>Why do We learn Javascript?</vt:lpstr>
      <vt:lpstr>How to run a js code in your browser</vt:lpstr>
      <vt:lpstr>JavaScript Global Market Trend </vt:lpstr>
      <vt:lpstr>America Market Demand </vt:lpstr>
      <vt:lpstr>America Market Demand </vt:lpstr>
      <vt:lpstr>Asia Market Demand </vt:lpstr>
      <vt:lpstr>Brendan Eich </vt:lpstr>
      <vt:lpstr>JavaScript</vt:lpstr>
      <vt:lpstr>Javascript Data Type </vt:lpstr>
      <vt:lpstr>JavaScript has 8 Datatypes </vt:lpstr>
      <vt:lpstr>The Object Datatype</vt:lpstr>
      <vt:lpstr>DataType Examples</vt:lpstr>
      <vt:lpstr>DataType : Numbers</vt:lpstr>
      <vt:lpstr>JavaScript</vt:lpstr>
      <vt:lpstr>Interaction: alert, prompt, confirm</vt:lpstr>
      <vt:lpstr>Type of JavaScript Operator </vt:lpstr>
      <vt:lpstr>JavaScript Arithmetic  Operator </vt:lpstr>
      <vt:lpstr>JavaScript Assignment Operator </vt:lpstr>
      <vt:lpstr>JavaScript Comparison Operator </vt:lpstr>
      <vt:lpstr>JavaScript Logical  Operator </vt:lpstr>
      <vt:lpstr>JavaScript Bitwise  Operator </vt:lpstr>
      <vt:lpstr>JavaScript Type  Operator </vt:lpstr>
      <vt:lpstr>JavaScript Type  Operator </vt:lpstr>
      <vt:lpstr>JavaScript</vt:lpstr>
      <vt:lpstr>JavaScript Event</vt:lpstr>
      <vt:lpstr>How to add JS Event </vt:lpstr>
      <vt:lpstr>HTML ALL EVENTS</vt:lpstr>
      <vt:lpstr>JavaScript Event Handler</vt:lpstr>
      <vt:lpstr>JavaScript</vt:lpstr>
      <vt:lpstr>Why Use Arrays?</vt:lpstr>
      <vt:lpstr>.</vt:lpstr>
      <vt:lpstr>.Js Keyword new</vt:lpstr>
      <vt:lpstr>.</vt:lpstr>
      <vt:lpstr>.</vt:lpstr>
      <vt:lpstr>Array to strings</vt:lpstr>
      <vt:lpstr>.</vt:lpstr>
      <vt:lpstr>.</vt:lpstr>
      <vt:lpstr>.</vt:lpstr>
      <vt:lpstr>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Javascript? </dc:title>
  <dc:creator>Pappu Dey</dc:creator>
  <cp:lastModifiedBy>Pappu Dey</cp:lastModifiedBy>
  <cp:revision>14</cp:revision>
  <dcterms:created xsi:type="dcterms:W3CDTF">2022-12-22T04:37:37Z</dcterms:created>
  <dcterms:modified xsi:type="dcterms:W3CDTF">2023-01-12T08:49:46Z</dcterms:modified>
</cp:coreProperties>
</file>