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u Dey" initials="PD" lastIdx="1" clrIdx="0">
    <p:extLst>
      <p:ext uri="{19B8F6BF-5375-455C-9EA6-DF929625EA0E}">
        <p15:presenceInfo xmlns:p15="http://schemas.microsoft.com/office/powerpoint/2012/main" userId="2e5e5ff021430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12:36:01.90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54B-E38D-1536-D56A-C611226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3" name="Content Placeholder 2" descr="What is JavaScript?">
            <a:extLst>
              <a:ext uri="{FF2B5EF4-FFF2-40B4-BE49-F238E27FC236}">
                <a16:creationId xmlns:a16="http://schemas.microsoft.com/office/drawing/2014/main" id="{DA746A72-204E-726A-5532-39F0DABE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60D559-9512-9874-FB33-37A62D71DE20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91633-2C9B-62FC-AAE2-97A1DF47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034A2-7876-076E-4354-DB899B7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alert, prompt, confirm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5ECD-C030-4624-1DD2-CA0ADC2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145E6DF9-845C-E1E7-0FC4-88B0B1371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D74A-2A0D-320B-9C23-392F95C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0" y="1666834"/>
            <a:ext cx="5205730" cy="203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035FA-721A-49E8-7FF9-B3CF8E3F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22" y="1666834"/>
            <a:ext cx="4771485" cy="203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E72-06CE-CA85-6FB0-403A34291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2" y="3870298"/>
            <a:ext cx="720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119B18-BFCC-D355-BC69-54B0982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JavaScript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338-A0B2-8C10-DC41-F21215C2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C3283EF5-58AD-2E70-CB3F-6E890316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6CC70-B778-A076-FECF-D134AB11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38396"/>
            <a:ext cx="9387591" cy="4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55F63-1D37-AFF2-8C76-BE7B167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84F4-7FDE-8776-9245-3CED1A5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72EB0E3A-0550-4A36-8401-A84E37529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6AFD2-F474-32E7-A16F-7C79B717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96" y="1821055"/>
            <a:ext cx="834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08753F-30E8-1B8E-49AF-B2E445FC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C9B6-29A3-3592-0409-229885E3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DA4C6EA1-2881-6B28-5359-4CF8361E1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C1424-5E8D-3614-8C0D-1D668AB4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738396"/>
            <a:ext cx="8654208" cy="3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93A32-387E-2E39-454B-6DA652B8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8B1F-485B-FD54-4AE4-488EEE1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E4A1F641-982C-DEEC-CDA0-BC04F41E5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5EED3-59D6-95CF-F71C-5003D49E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6" y="1738396"/>
            <a:ext cx="850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31997-27D4-259A-8F09-21D21E84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5" y="1562100"/>
            <a:ext cx="8591550" cy="1866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1ECC1-540C-23C7-E5D2-04EB3D3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Logical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FBA47-3E38-B108-D983-0A339EA6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083B1D14-1197-9DED-8AFC-33058355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62250-AE49-A58F-FD75-3857F4D2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BF1C-218A-C87A-C001-451686C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86950A9-A411-ABAD-715A-A4220EF24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ABD77-DA6D-42F3-0B11-0E28D04F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5" y="1491906"/>
            <a:ext cx="8686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0BD12-D5BF-D59F-44FF-81AA4F7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3DD2-1B4B-5B78-CDE6-D65A70DF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82261D49-B1FD-E226-A015-BBAFD63F8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4B61C-D4BF-4B1F-92C4-691AEB01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3" y="1491906"/>
            <a:ext cx="8562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AEEE4-38C1-C164-AD54-9CC73224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62D19-1B48-E6F3-C5B9-BE4323D2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BA32D1E-1734-DB53-5984-7C22E94EE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CFD41-E3C4-FDA9-2AA5-F47BB19C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8" y="1588743"/>
            <a:ext cx="9439140" cy="37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259</Words>
  <Application>Microsoft Office PowerPoint</Application>
  <PresentationFormat>Widescreen</PresentationFormat>
  <Paragraphs>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ClearSans</vt:lpstr>
      <vt:lpstr>Segoe UI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JavaScript</vt:lpstr>
      <vt:lpstr>Interaction: alert, prompt, confirm</vt:lpstr>
      <vt:lpstr>Type of JavaScript Operator </vt:lpstr>
      <vt:lpstr>JavaScript Arithmetic  Operator </vt:lpstr>
      <vt:lpstr>JavaScript Assignment Operator </vt:lpstr>
      <vt:lpstr>JavaScript Comparison Operator </vt:lpstr>
      <vt:lpstr>JavaScript Logical  Operator </vt:lpstr>
      <vt:lpstr>JavaScript Bitwise  Operator </vt:lpstr>
      <vt:lpstr>JavaScript Type  Operator </vt:lpstr>
      <vt:lpstr>JavaScript Type  Operator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9</cp:revision>
  <dcterms:created xsi:type="dcterms:W3CDTF">2022-12-22T04:37:37Z</dcterms:created>
  <dcterms:modified xsi:type="dcterms:W3CDTF">2022-12-25T10:03:38Z</dcterms:modified>
</cp:coreProperties>
</file>