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14" r:id="rId67"/>
    <p:sldId id="315" r:id="rId68"/>
    <p:sldId id="31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300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4"/>
            <p14:sldId id="315"/>
            <p14:sldId id="316"/>
          </p14:sldIdLst>
        </p14:section>
        <p14:section name="Untitled Section" id="{4D700F67-1371-4011-86A7-9A30B806E9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84" d="100"/>
          <a:sy n="84" d="100"/>
        </p:scale>
        <p:origin x="27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1CB99-5099-0253-BA4D-355036A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9EC9C428-97BB-64C6-4896-7BFB56E248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108ADB-03B9-F705-F44C-DD019572AD99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D128-F5FF-941C-8EDC-26346865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Why Use Arrays?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C90CE-899B-3FC0-880A-984BE52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2" y="1627873"/>
            <a:ext cx="10432002" cy="32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4B25-5CA4-0D17-6F84-88AFC85EF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0" y="1644478"/>
            <a:ext cx="747712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0A813-805D-A124-0AAE-DF232637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49" y="4186728"/>
            <a:ext cx="5835093" cy="24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9CC3C-29EC-0D0A-B461-4734F120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7" y="1746164"/>
            <a:ext cx="7334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57" y="-145948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9CDC9-8AAD-03BB-3997-A7F2C2AB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57" y="879624"/>
            <a:ext cx="741436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C048C-98B3-33E7-521A-CBED5185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42" y="3094830"/>
            <a:ext cx="7419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71AC1-3FE4-FE10-F3C7-5A8487E5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1990725"/>
            <a:ext cx="8115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to strings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76F87-5877-E854-9D53-63CBC93E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491906"/>
            <a:ext cx="9289574" cy="40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9577C-6EC1-8F9E-2F53-4A7052D8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0" y="1337333"/>
            <a:ext cx="6534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C6B51-0BFC-38B4-5ACE-8904639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39B17-BF41-BABF-BB68-4F227840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D4056F1-F696-2334-476A-C41B31403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48F2D-1467-288E-E447-8B1B60E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0" y="1491906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0178C-8570-38BF-6006-78E8395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0909E-F831-4CB2-3125-1C009B1D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60F8738-28C9-1F53-892B-18BE6B1A5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7ED14-2969-C491-3256-D6B08F47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904979"/>
            <a:ext cx="610552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34D6-7F0D-7AF6-8746-3E61E2D5C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3605326"/>
            <a:ext cx="6105524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3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61301F-0753-890D-D0F0-D00A1C8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8DC8-74FC-18F2-9AF8-96AFB04D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3429A0A3-0F76-B295-AA9C-0D27AEFF0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FCAE7-FB81-B786-D5A5-814115BE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8" y="933450"/>
            <a:ext cx="76581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1C3E-F29E-BD05-A442-F2EE1294D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8" y="3768811"/>
            <a:ext cx="7771631" cy="2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D51B5-5756-9C4F-F0CC-66FD515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523875"/>
            <a:ext cx="71913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94543-ED09-1E1C-270A-DF28EDD3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50" y="1976437"/>
            <a:ext cx="56959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79BD3-4CF4-1945-1010-DF829E23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64" y="3683044"/>
            <a:ext cx="6738165" cy="26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8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F2624-6E0E-603D-B6E6-3A48A94F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FC7827A-AA9A-67B4-D85E-FF715FA27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0A608-7F90-25BA-AD46-0194A4D3E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17" y="1474150"/>
            <a:ext cx="10116065" cy="36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B7D90-75FD-540C-A020-7611A358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D135FE2-89AD-8522-72A9-83A758636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BF4F-7B1E-C295-6588-2EC17A70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3" y="1337333"/>
            <a:ext cx="8971005" cy="4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C7BFB-D94F-AFE4-2D27-F49080D38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5973773-5F0B-6437-54CF-B149CA0CB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38A1D-2A3C-A684-3168-FB99E458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3" y="2696446"/>
            <a:ext cx="10763494" cy="1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4DFEE-02E1-AD9B-D2EF-9D2B3926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8C6D6AA9-E42D-F5EA-6E5B-298C9FF0C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BD08-4A9F-0162-BA30-427493E4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27" y="1027905"/>
            <a:ext cx="9638270" cy="52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CF2DC-E19C-9B87-7AA3-6ADF7B05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7DE057EF-99D1-43AD-8622-A4126B9D4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476F5-59EC-BF03-2B88-E59D50EA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1" y="1698561"/>
            <a:ext cx="9202952" cy="34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21EE6-75FB-0887-D47D-B7CB4E2C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488AB62B-CAB5-3252-F379-9A713DFFA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8FBD-2BE2-FBBD-CDD8-F68B5B49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47" y="1138012"/>
            <a:ext cx="8633383" cy="48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5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4643C-708B-0962-3901-5FFB0B88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DA6F14E-BF85-AD64-9CF6-4DD7D1034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42138-1A26-FE4D-61A9-0C85E1D0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19" y="1704975"/>
            <a:ext cx="9629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FEB4B-B164-3D06-2B9B-86B67542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EE8DC21C-2D94-5B5B-1D28-94025536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19B3C-A235-7A48-481B-EB87A530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287" y="831009"/>
            <a:ext cx="7461486" cy="55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DA7B0-F38E-9A87-AEBC-E8AD6E82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634D26A-8FA1-A0D6-D18D-766DF64F7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E38FA-1E02-BEE6-772B-F62E938F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37" y="718478"/>
            <a:ext cx="8406585" cy="5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6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EBFBA-7E96-F03D-09FA-ED165E25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F300EE34-A05D-AD4C-1C65-1660C620A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91D32-108F-8987-D9A9-1656FA83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34" y="1027905"/>
            <a:ext cx="8692137" cy="51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7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89F5F-D9FB-94E5-B1C0-EA51B725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0C383436-4371-8DF9-A677-01FEEDBA1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3F263-A75D-80EA-5907-C91474A7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25" y="830348"/>
            <a:ext cx="8486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CB8BD2-EF01-EC11-F407-23F86034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16494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</a:t>
            </a:r>
            <a:r>
              <a:rPr lang="en-US" sz="8000" b="1" dirty="0">
                <a:solidFill>
                  <a:srgbClr val="F7DF1E"/>
                </a:solidFill>
                <a:latin typeface="+mn-lt"/>
              </a:rPr>
              <a:t>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3BDCF26D-44E1-9E13-9E7E-9369EB64D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96" y="20817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41F8C5-1CAC-47F0-A31B-62ACB53E8647}"/>
              </a:ext>
            </a:extLst>
          </p:cNvPr>
          <p:cNvSpPr txBox="1">
            <a:spLocks/>
          </p:cNvSpPr>
          <p:nvPr/>
        </p:nvSpPr>
        <p:spPr>
          <a:xfrm>
            <a:off x="2145777" y="3562065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13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1E8D5-7037-D901-BCC6-622F12D4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039B2A-3501-8191-D019-BF142CE83E52}"/>
              </a:ext>
            </a:extLst>
          </p:cNvPr>
          <p:cNvSpPr txBox="1">
            <a:spLocks/>
          </p:cNvSpPr>
          <p:nvPr/>
        </p:nvSpPr>
        <p:spPr>
          <a:xfrm>
            <a:off x="1948069" y="249050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501440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FFEA5-2267-F150-AA00-99CAEFD3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1047750"/>
            <a:ext cx="8639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D8E997-4389-029C-1858-078907A3E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1781818"/>
            <a:ext cx="8715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81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8BBD8-DCCE-3743-59D6-C7CFA9CB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919" y="656598"/>
            <a:ext cx="9578676" cy="58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C2BBA-8D27-6A7D-5886-6FB2CD30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74" y="848114"/>
            <a:ext cx="10112747" cy="48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6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FE899-F8FF-8711-8C65-73D1030F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5" y="966027"/>
            <a:ext cx="8572500" cy="2066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C93001-C90D-AC01-16FC-5C1798A95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5" y="3032952"/>
            <a:ext cx="4821218" cy="2175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E0434-6C9E-0BC6-4680-87972752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75" y="3534330"/>
            <a:ext cx="5222546" cy="16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1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32C12E-63A7-3905-72F8-F25ADA51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6" y="419100"/>
            <a:ext cx="75438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C6210-A1BA-EA31-B461-959E0DF82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81" y="3429000"/>
            <a:ext cx="7715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4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51D920-8701-7B7A-A601-31AB1187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318" y="1603418"/>
            <a:ext cx="8096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8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EDDFAE-B052-8376-96B2-7F89B80F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443" y="1576387"/>
            <a:ext cx="7915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66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1E05F-E5BC-4BB9-750A-CE20EDC9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39" y="1299004"/>
            <a:ext cx="7886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4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2B719-B914-D5F9-06B1-1A4B941E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B5BA5B41-48BE-16AB-D8CF-0B3416882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AA009-0787-028B-107E-5E831D8A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92" y="1337333"/>
            <a:ext cx="7943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68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6D7D3-2217-12C7-BE70-7F4EB49A6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8FECA726-4CED-3ED9-F69B-92A26C6B2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ECA9E-9FE1-8B50-9C41-3880A180C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1857375"/>
            <a:ext cx="7867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5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6089-478F-34AB-F6D8-89E11E93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412B9758-0D51-DE69-9ADC-AB805C1CD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123AD-5BEB-4C0D-669E-2BCD9FAF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90" y="1337333"/>
            <a:ext cx="10010420" cy="36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299</Words>
  <Application>Microsoft Office PowerPoint</Application>
  <PresentationFormat>Widescreen</PresentationFormat>
  <Paragraphs>53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JavaScript</vt:lpstr>
      <vt:lpstr>Why Use Arrays?</vt:lpstr>
      <vt:lpstr>.</vt:lpstr>
      <vt:lpstr>.Js Keyword new</vt:lpstr>
      <vt:lpstr>.</vt:lpstr>
      <vt:lpstr>.</vt:lpstr>
      <vt:lpstr>Array to strings</vt:lpstr>
      <vt:lpstr>.</vt:lpstr>
      <vt:lpstr>.</vt:lpstr>
      <vt:lpstr>.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17</cp:revision>
  <dcterms:created xsi:type="dcterms:W3CDTF">2022-12-22T04:37:37Z</dcterms:created>
  <dcterms:modified xsi:type="dcterms:W3CDTF">2023-03-12T17:23:14Z</dcterms:modified>
</cp:coreProperties>
</file>