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300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Untitled Section" id="{4D700F67-1371-4011-86A7-9A30B806E9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1CB99-5099-0253-BA4D-355036A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9EC9C428-97BB-64C6-4896-7BFB56E248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108ADB-03B9-F705-F44C-DD019572AD99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D128-F5FF-941C-8EDC-26346865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Why Use Arrays?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C90CE-899B-3FC0-880A-984BE52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2" y="1627873"/>
            <a:ext cx="10432002" cy="32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4B25-5CA4-0D17-6F84-88AFC85EF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0" y="1644478"/>
            <a:ext cx="747712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0A813-805D-A124-0AAE-DF232637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49" y="4186728"/>
            <a:ext cx="5835093" cy="24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9CC3C-29EC-0D0A-B461-4734F120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7" y="1746164"/>
            <a:ext cx="7334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57" y="-145948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9CDC9-8AAD-03BB-3997-A7F2C2AB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57" y="879624"/>
            <a:ext cx="741436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C048C-98B3-33E7-521A-CBED5185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42" y="3094830"/>
            <a:ext cx="7419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71AC1-3FE4-FE10-F3C7-5A8487E5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1990725"/>
            <a:ext cx="8115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to strings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76F87-5877-E854-9D53-63CBC93E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491906"/>
            <a:ext cx="9289574" cy="40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9577C-6EC1-8F9E-2F53-4A7052D8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0" y="1337333"/>
            <a:ext cx="6534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C6B51-0BFC-38B4-5ACE-8904639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39B17-BF41-BABF-BB68-4F227840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D4056F1-F696-2334-476A-C41B31403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48F2D-1467-288E-E447-8B1B60E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0" y="1491906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0178C-8570-38BF-6006-78E8395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0909E-F831-4CB2-3125-1C009B1D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60F8738-28C9-1F53-892B-18BE6B1A5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7ED14-2969-C491-3256-D6B08F47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904979"/>
            <a:ext cx="610552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34D6-7F0D-7AF6-8746-3E61E2D5C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3605326"/>
            <a:ext cx="6105524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3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61301F-0753-890D-D0F0-D00A1C8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8DC8-74FC-18F2-9AF8-96AFB04D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3429A0A3-0F76-B295-AA9C-0D27AEFF0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FCAE7-FB81-B786-D5A5-814115BE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8" y="933450"/>
            <a:ext cx="76581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1C3E-F29E-BD05-A442-F2EE1294D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8" y="3768811"/>
            <a:ext cx="7771631" cy="2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D51B5-5756-9C4F-F0CC-66FD515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523875"/>
            <a:ext cx="71913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94543-ED09-1E1C-270A-DF28EDD3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50" y="1976437"/>
            <a:ext cx="56959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79BD3-4CF4-1945-1010-DF829E23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64" y="3683044"/>
            <a:ext cx="6738165" cy="26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8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F2624-6E0E-603D-B6E6-3A48A94F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FC7827A-AA9A-67B4-D85E-FF715FA27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0A608-7F90-25BA-AD46-0194A4D3E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17" y="1474150"/>
            <a:ext cx="10116065" cy="36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B7D90-75FD-540C-A020-7611A358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D135FE2-89AD-8522-72A9-83A758636F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BF4F-7B1E-C295-6588-2EC17A70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83" y="1337333"/>
            <a:ext cx="8971005" cy="46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C7BFB-D94F-AFE4-2D27-F49080D38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5973773-5F0B-6437-54CF-B149CA0CB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38A1D-2A3C-A684-3168-FB99E458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3" y="2696446"/>
            <a:ext cx="10763494" cy="15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4DFEE-02E1-AD9B-D2EF-9D2B3926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8C6D6AA9-E42D-F5EA-6E5B-298C9FF0C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BD08-4A9F-0162-BA30-427493E4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27" y="1027905"/>
            <a:ext cx="9638270" cy="52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7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CF2DC-E19C-9B87-7AA3-6ADF7B05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7DE057EF-99D1-43AD-8622-A4126B9D4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476F5-59EC-BF03-2B88-E59D50EA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1" y="1698561"/>
            <a:ext cx="9202952" cy="34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21EE6-75FB-0887-D47D-B7CB4E2C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488AB62B-CAB5-3252-F379-9A713DFFAC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A8FBD-2BE2-FBBD-CDD8-F68B5B498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47" y="1138012"/>
            <a:ext cx="8633383" cy="48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5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4643C-708B-0962-3901-5FFB0B88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1DA6F14E-BF85-AD64-9CF6-4DD7D1034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42138-1A26-FE4D-61A9-0C85E1D0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19" y="1704975"/>
            <a:ext cx="9629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FEB4B-B164-3D06-2B9B-86B67542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EE8DC21C-2D94-5B5B-1D28-94025536E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19B3C-A235-7A48-481B-EB87A530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287" y="831009"/>
            <a:ext cx="7461486" cy="55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DA7B0-F38E-9A87-AEBC-E8AD6E82F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D634D26A-8FA1-A0D6-D18D-766DF64F7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E38FA-1E02-BEE6-772B-F62E938F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37" y="718478"/>
            <a:ext cx="8406585" cy="55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6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EBFBA-7E96-F03D-09FA-ED165E25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F300EE34-A05D-AD4C-1C65-1660C620A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91D32-108F-8987-D9A9-1656FA83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34" y="1027905"/>
            <a:ext cx="8692137" cy="51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7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89F5F-D9FB-94E5-B1C0-EA51B725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0C383436-4371-8DF9-A677-01FEEDBA1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3F263-A75D-80EA-5907-C91474A7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25" y="830348"/>
            <a:ext cx="84867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FA82-77BC-E779-C4F0-8F5FEAD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0590-2E7D-FCE2-E5A8-EC860188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0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C955-F08A-4118-4C1F-A4CA74E3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74BC-85B1-FE19-6335-400A16B3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C951-6F9D-B7C5-B522-4D9D781E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4D56-0379-8BCF-6D49-3E6C549FD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E9CE-0502-04A2-A803-EA2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8CC3-9E79-3F89-44C8-2FEC8911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1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D970-3C2C-8DCE-AA5D-8C073AA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E2A4-58BF-7341-4A22-FB5F3DA6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294</Words>
  <Application>Microsoft Office PowerPoint</Application>
  <PresentationFormat>Widescreen</PresentationFormat>
  <Paragraphs>50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JavaScript</vt:lpstr>
      <vt:lpstr>Why Use Arrays?</vt:lpstr>
      <vt:lpstr>.</vt:lpstr>
      <vt:lpstr>.Js Keyword new</vt:lpstr>
      <vt:lpstr>.</vt:lpstr>
      <vt:lpstr>.</vt:lpstr>
      <vt:lpstr>Array to strings</vt:lpstr>
      <vt:lpstr>.</vt:lpstr>
      <vt:lpstr>.</vt:lpstr>
      <vt:lpstr>.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15</cp:revision>
  <dcterms:created xsi:type="dcterms:W3CDTF">2022-12-22T04:37:37Z</dcterms:created>
  <dcterms:modified xsi:type="dcterms:W3CDTF">2023-01-24T16:34:20Z</dcterms:modified>
</cp:coreProperties>
</file>