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64" r:id="rId5"/>
    <p:sldId id="258" r:id="rId6"/>
    <p:sldId id="263" r:id="rId7"/>
    <p:sldId id="262" r:id="rId8"/>
    <p:sldId id="259" r:id="rId9"/>
    <p:sldId id="260" r:id="rId10"/>
    <p:sldId id="261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63DC3A-6863-4B6F-AB4F-FD66D468D79C}">
          <p14:sldIdLst>
            <p14:sldId id="270"/>
            <p14:sldId id="256"/>
            <p14:sldId id="257"/>
            <p14:sldId id="264"/>
            <p14:sldId id="258"/>
            <p14:sldId id="263"/>
            <p14:sldId id="262"/>
            <p14:sldId id="259"/>
            <p14:sldId id="260"/>
            <p14:sldId id="261"/>
          </p14:sldIdLst>
        </p14:section>
        <p14:section name="Untitled Section" id="{59CBEE9F-6002-4FAB-A1C0-EFBB48F1103C}">
          <p14:sldIdLst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>
        <p:scale>
          <a:sx n="71" d="100"/>
          <a:sy n="71" d="100"/>
        </p:scale>
        <p:origin x="7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6B78-DBF6-9D04-D7AB-A33BECED3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C7059-3C36-8B3C-981C-6C5081D5B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FB093-0772-F9AA-99BF-74D7C003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54C75-B684-1BB1-2071-544A07AF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22A3F-B8D4-DE03-70F9-386B1482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7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FF4B-D64D-638D-0DCF-0004D06E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E3507-1D89-5B86-436A-A50F3E813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A65BA-AB55-3A74-4E1F-5B6BDEF9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11ED-E067-2041-A63B-2925CB28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C500-9E75-D189-A17B-5A638E85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6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E8B38B-BE52-CBC5-C55F-B56DAE85E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68975-2C65-B60A-DC1F-F52D2B0DB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F77E-611E-4BD4-3325-2A7956EC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1287F-4DA9-5CAF-0E8F-627A43B2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E338-B9FE-E8A5-22C6-5958B643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5431-461B-66B1-6DC1-B2640EAB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6CB6-D21F-17CD-2BB9-220496250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AFCA-CE32-A0D8-0341-30AB217D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AFC65-23D9-DDDA-9841-9EEEAF73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BAE73-6703-87F5-5E7A-61B1B284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29AD-8488-4941-F9A2-B7569B2F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A2B50-189F-03A4-CA2C-4E6DFE226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E30F5-91AC-77E8-4C64-8D6D699E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50EB4-2BAA-092E-F7FB-F808E74F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0F64-6979-1914-41F9-84080450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7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C8A6-F934-AFAE-BA44-EB913829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B0C5-CC92-B4E8-553E-DAD39D24B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253E9-1C36-D5B2-824B-DD7392DE8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81F30-E7E1-497A-20D0-DE3ED724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A725C-4C71-1C81-F4B7-FF1D0462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300AD-FD2D-1F42-2A4E-0E969FFC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14BD-0EC7-D07A-AF84-7EE5DABE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B06A-EF08-C4ED-0CF8-5D51573A6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73B45-94E6-D213-0A99-EDB4D0A4F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22EBA-F03E-52E1-E018-4638ACA61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E7C5D-C3C3-606F-DE4E-738014A38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83D2A-46C4-6B3A-0940-6FAE5262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3A0D6-4469-8DE9-48CC-9524CBA4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A1A92-AEB3-FF05-8451-AD826C80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2AE5-CC4E-5F1F-CCE8-C5D6243E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6DEE8-30F8-DB01-7CA6-3EC15F6F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7E6DE-2DC8-A6CD-2A8D-72356229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D2175-E8E6-F344-9AFE-20DC406D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E8488-6CF0-D591-1C8F-6563C38C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A39BB-B2E3-928D-8EF0-D420AEB1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7F9AD-85E3-AC63-564D-5F47CACD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C9E1-9317-A629-7FDF-56C6F865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12E0-1B2D-4D9B-06BB-6CA15A88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8D666-D7E2-16B9-C11E-226539239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4414E-7793-8186-0DF5-83BAB76C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3745A-2EEE-DCFB-8A76-EC5FE136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52D1D-0636-C685-E388-6743B814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5125-05C1-233F-C444-3E099B84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41F7D-C98D-A18F-99E0-3A10A99FF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52610-4B0F-D412-AC6F-912D2207B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32D38-94D8-A521-17BD-7FF59493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39928-7ED9-495B-BAD6-CC71D17435B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6CECE-4964-DAB4-E06F-C4003BE5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D5808-DFAF-4D70-E5A2-619E9751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0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06C3B-3616-EF40-D6D3-53D17043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5E2CE-C836-AAE4-FB5C-A46E8B54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EB3C7-9A5D-6A18-C1A3-6DE8C574B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39928-7ED9-495B-BAD6-CC71D17435BF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299EE-0E76-3166-37B8-6738762BF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07A5-4D4B-E573-20B2-AE9B88E38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0214-1992-46AF-AE59-FC7965B1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0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mozilla.org/en-US/docs/Learn/JavaScript/First_steps/What_is_JavaScript#so_what_can_it_really_d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at is JavaScript?">
            <a:extLst>
              <a:ext uri="{FF2B5EF4-FFF2-40B4-BE49-F238E27FC236}">
                <a16:creationId xmlns:a16="http://schemas.microsoft.com/office/drawing/2014/main" id="{57853024-80FE-207C-0B11-9273B13F3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594" y="1827172"/>
            <a:ext cx="3464655" cy="346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630FE5-3D38-44B5-C2D4-0DC1D4749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5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7129-C0D5-6303-E4A8-B98DB530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Asia</a:t>
            </a:r>
            <a:r>
              <a:rPr lang="en-US" dirty="0"/>
              <a:t> Market Demand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7CC78-C29F-3737-C9F2-93EBC20DB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912" y="2362994"/>
            <a:ext cx="9782175" cy="32766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B5FE98-8AEC-D52D-F1C8-FA9DF9783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1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84B9-9DD6-DFD9-C7C4-34C61181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Brendan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FB23-B6F0-E898-ABAC-7813B4DC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811" y="1690688"/>
            <a:ext cx="5427428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was invented by 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Brendan </a:t>
            </a:r>
            <a:r>
              <a:rPr lang="en-US" sz="16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Eich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1995. It was developed for Netscape 2, and became the ECMA-262 standard in 1997. After Netscape handed JavaScript over to ECMA, the Mozilla foundation continued to develop JavaScript for the Firefox browser. Mozilla's latest version was 1.8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Brendan Eich - Wikipedia">
            <a:extLst>
              <a:ext uri="{FF2B5EF4-FFF2-40B4-BE49-F238E27FC236}">
                <a16:creationId xmlns:a16="http://schemas.microsoft.com/office/drawing/2014/main" id="{041568F2-6F71-E325-B122-C34CB28EF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982" y="16906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EFCB19-685E-D6A6-7F70-CB3CB707D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0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28BA-F042-B296-26CD-15274946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1573721"/>
            <a:ext cx="5326712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atin typeface="+mn-lt"/>
              </a:rPr>
              <a:t>JavaScript</a:t>
            </a:r>
          </a:p>
        </p:txBody>
      </p:sp>
      <p:pic>
        <p:nvPicPr>
          <p:cNvPr id="4" name="Picture 2" descr="What is JavaScript?">
            <a:extLst>
              <a:ext uri="{FF2B5EF4-FFF2-40B4-BE49-F238E27FC236}">
                <a16:creationId xmlns:a16="http://schemas.microsoft.com/office/drawing/2014/main" id="{C75275B2-8B8C-D67C-25B9-9FB4A14BC1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449" y="11649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B84624-D037-9B0F-AB3E-CFAF32AAA5BA}"/>
              </a:ext>
            </a:extLst>
          </p:cNvPr>
          <p:cNvSpPr txBox="1">
            <a:spLocks/>
          </p:cNvSpPr>
          <p:nvPr/>
        </p:nvSpPr>
        <p:spPr>
          <a:xfrm>
            <a:off x="1869881" y="2966524"/>
            <a:ext cx="53267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+mn-lt"/>
              </a:rPr>
              <a:t>Day 02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DC7B4-C848-22C2-C369-81B79C448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95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15E6-3444-A2FA-BEB8-DBB8B85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>
                <a:latin typeface="+mn-lt"/>
              </a:rPr>
              <a:t>Js</a:t>
            </a:r>
            <a:r>
              <a:rPr lang="en-US" u="sng" dirty="0">
                <a:latin typeface="+mn-lt"/>
              </a:rPr>
              <a:t> output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372CE4-41E2-6AED-41BD-3DFF68F0C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98" y="1753925"/>
            <a:ext cx="10225047" cy="29214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1980EE-25C8-0280-914E-0FF078A0A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9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A13F-16C1-60B0-0E94-0F14C5CE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Syntex</a:t>
            </a:r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 and Statement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3A878-F26F-310D-5570-E57DDD239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5233"/>
            <a:ext cx="8001000" cy="2705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214EDC-7760-41D5-EB40-4FA7CA92D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2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F0CA-77C1-5F6F-69F1-DB7F8709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 Variable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A427A-FA91-67E7-505D-B1D6871E4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70" y="1588648"/>
            <a:ext cx="5316110" cy="4969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D0BAEE-7ACD-ED57-0A77-B3616CA75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310" y="1588647"/>
            <a:ext cx="5546620" cy="4969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3FBD28-D27B-0B3F-6417-7E4C2EAE7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5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F242-98EB-B3C9-4D09-AEF02E645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304" y="875970"/>
            <a:ext cx="6387548" cy="1072197"/>
          </a:xfrm>
        </p:spPr>
        <p:txBody>
          <a:bodyPr>
            <a:normAutofit/>
          </a:bodyPr>
          <a:lstStyle/>
          <a:p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4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4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173A5-5AC7-DA9F-03DC-8067A9076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554" y="2298024"/>
            <a:ext cx="7691563" cy="1655762"/>
          </a:xfrm>
        </p:spPr>
        <p:txBody>
          <a:bodyPr>
            <a:normAutofit/>
          </a:bodyPr>
          <a:lstStyle/>
          <a:p>
            <a:pPr algn="just"/>
            <a:r>
              <a:rPr lang="en-GB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scripting or programming language that allows you to implement complex features on web pages — every time a web page does more than just sit there and display static information for you to look at — displaying timely content updates, interactive maps, animated 2D/3D graphics, scrolling video jukeboxes, etc.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What is JavaScript?">
            <a:extLst>
              <a:ext uri="{FF2B5EF4-FFF2-40B4-BE49-F238E27FC236}">
                <a16:creationId xmlns:a16="http://schemas.microsoft.com/office/drawing/2014/main" id="{9FCC2EDF-F456-D2BF-20D2-288121C01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872" y="16418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506D17-1CBE-F9B8-2170-6919D1B83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1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9F03-9BBE-9EDF-9091-CD245C24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030" y="2329097"/>
            <a:ext cx="10515600" cy="1325563"/>
          </a:xfrm>
        </p:spPr>
        <p:txBody>
          <a:bodyPr/>
          <a:lstStyle/>
          <a:p>
            <a:pPr algn="l"/>
            <a:r>
              <a:rPr lang="en-GB" i="1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 what can it really do?</a:t>
            </a:r>
            <a:endParaRPr lang="en-GB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42EED-F3CA-5C62-F904-0237AD26A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4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C0D8-36DD-10FB-5902-4AA41732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1A384E-E9A8-C610-3D1F-6BE6135EF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237967" cy="425672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9EAF8A-0BD8-886B-8117-0A59DE455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4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6B64-BC50-646B-B038-C84FCB74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438" y="2042851"/>
            <a:ext cx="10515600" cy="1325563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learn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5D504-C0B8-82D2-D3E7-EF0468301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7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80DE-7DBA-289F-DD9B-90CB009D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 a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in your browser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DB1280-AE4C-9D53-2AEA-D3222F21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05" y="2035328"/>
            <a:ext cx="3405912" cy="340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A90525-2257-A9F5-EE19-DC8F53FDA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8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0A1B-1B97-1E15-FD49-EB0798BA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288" y="500062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JavaScript Global Market Trend</a:t>
            </a:r>
            <a:br>
              <a:rPr lang="en-US" b="1" i="0" dirty="0">
                <a:solidFill>
                  <a:srgbClr val="110F41"/>
                </a:solidFill>
                <a:effectLst/>
                <a:latin typeface="ClearSans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ED938-D285-AE09-8303-4E7B3F351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995" y="1825625"/>
            <a:ext cx="6346453" cy="435133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D05E34-1C0A-7698-958A-13B72E131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7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FE6F-C515-7D52-ADAB-544ED570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America </a:t>
            </a:r>
            <a:r>
              <a:rPr lang="en-US" dirty="0"/>
              <a:t>Market Demand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49A2C-0F62-905E-466C-89365805A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037" y="2172494"/>
            <a:ext cx="10067925" cy="36576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AF5B99-A037-BA9C-199E-FA62930E1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9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757F-EECC-D90F-0F64-6E4328AE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0F41"/>
                </a:solidFill>
                <a:effectLst/>
                <a:latin typeface="ClearSans"/>
              </a:rPr>
              <a:t>America </a:t>
            </a:r>
            <a:r>
              <a:rPr lang="en-US" dirty="0"/>
              <a:t>Market Demand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0345D-FFFD-6B83-FE70-FE7D807CB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14" y="2034002"/>
            <a:ext cx="10603186" cy="3579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C8C2B9-4D4E-2AB5-A29F-B5AC10482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941" y="257115"/>
            <a:ext cx="769180" cy="6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6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Words>164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ClearSans</vt:lpstr>
      <vt:lpstr>Times New Roman</vt:lpstr>
      <vt:lpstr>Office Theme</vt:lpstr>
      <vt:lpstr>PowerPoint Presentation</vt:lpstr>
      <vt:lpstr>What is Javascript? </vt:lpstr>
      <vt:lpstr>So what can it really do?</vt:lpstr>
      <vt:lpstr>History Of Javascript </vt:lpstr>
      <vt:lpstr>Why do We learn Javascript?</vt:lpstr>
      <vt:lpstr>How to run a js code in your browser</vt:lpstr>
      <vt:lpstr>JavaScript Global Market Trend </vt:lpstr>
      <vt:lpstr>America Market Demand </vt:lpstr>
      <vt:lpstr>America Market Demand </vt:lpstr>
      <vt:lpstr>Asia Market Demand </vt:lpstr>
      <vt:lpstr>Brendan Eich </vt:lpstr>
      <vt:lpstr>JavaScript</vt:lpstr>
      <vt:lpstr>Js output </vt:lpstr>
      <vt:lpstr>Js Syntex and Statement </vt:lpstr>
      <vt:lpstr>Js Variable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Javascript? </dc:title>
  <dc:creator>Pappu Dey</dc:creator>
  <cp:lastModifiedBy>Pappu Dey</cp:lastModifiedBy>
  <cp:revision>5</cp:revision>
  <dcterms:created xsi:type="dcterms:W3CDTF">2022-12-22T04:37:37Z</dcterms:created>
  <dcterms:modified xsi:type="dcterms:W3CDTF">2022-12-28T19:15:15Z</dcterms:modified>
</cp:coreProperties>
</file>