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94" r:id="rId29"/>
    <p:sldId id="283" r:id="rId30"/>
    <p:sldId id="284" r:id="rId31"/>
    <p:sldId id="285" r:id="rId32"/>
    <p:sldId id="286" r:id="rId33"/>
    <p:sldId id="30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14" r:id="rId67"/>
    <p:sldId id="315" r:id="rId68"/>
    <p:sldId id="31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4"/>
            <p14:sldId id="283"/>
            <p14:sldId id="284"/>
            <p14:sldId id="285"/>
            <p14:sldId id="286"/>
            <p14:sldId id="300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4"/>
            <p14:sldId id="315"/>
            <p14:sldId id="316"/>
          </p14:sldIdLst>
        </p14:section>
        <p14:section name="Untitled Section" id="{4D700F67-1371-4011-86A7-9A30B806E9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9ACB72-446B-3051-1A1F-F6A309A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A9251ED7-1A0F-AFD6-6875-E547D10EA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6BA36E-BE93-11AC-74C3-D2566951A922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67BE-375F-C590-C5A1-F5485DAE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19E86E-52B8-7EAC-57CA-11823CF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604A3-2F93-F132-DD6C-3D23E3AA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1E58983-F801-0476-9CCB-A24F878A6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5C2F0-DE46-DB0D-3642-B54A047A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06" y="1701123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71C7A0-57FA-2C95-FA0E-B2F5C07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add JS Event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0CF44-86E8-2BF7-331B-1FB49E23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8AFE8DED-082B-DC83-C8EF-AA84D3AEC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B1063-963C-256A-7A46-9CCD2D59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575310"/>
            <a:ext cx="846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1AD67-80DB-DA13-993E-DC43009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ALL EVENTS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6ACE4-C0F3-2B63-3376-7B61CB02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EDBC875-B3E9-3608-8BEE-4FBBBFDCE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A9014-2A02-56BB-1404-7C291266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1" y="1491906"/>
            <a:ext cx="8391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0EEC46-F608-054F-4059-520CD6E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 Handler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6BC5-7DD9-B005-C085-AB57FD18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91CBF717-1C89-7FB4-63CC-259288870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DA427-2411-75AF-8A66-967B9BAE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6" y="1454137"/>
            <a:ext cx="7200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1CB99-5099-0253-BA4D-355036A1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9EC9C428-97BB-64C6-4896-7BFB56E248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108ADB-03B9-F705-F44C-DD019572AD99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08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3D128-F5FF-941C-8EDC-26346865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0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4EAD2-A5DB-5E1D-4AC9-3A513A6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Why Use Arrays?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BD3F-9FFD-CE0C-C777-955EAF7E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5D024F5C-F33B-7E32-15A6-85BE4C173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C90CE-899B-3FC0-880A-984BE52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12" y="1627873"/>
            <a:ext cx="10432002" cy="32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2D8781-27E6-B37E-A307-63292067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626B-8B36-2E0A-0E25-438FC958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4C3A2054-F616-B4F3-7149-CB8DC56D0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64B25-5CA4-0D17-6F84-88AFC85EF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50" y="1644478"/>
            <a:ext cx="7477125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0A813-805D-A124-0AAE-DF232637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49" y="4186728"/>
            <a:ext cx="5835093" cy="24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EF84C-1A64-53F6-98D1-0A759FFE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i="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FB4E-B31A-6AD6-F146-77A5C29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BCA78ED9-C49A-8BE4-8815-F3AC294F7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9CC3C-29EC-0D0A-B461-4734F120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17" y="1746164"/>
            <a:ext cx="7334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2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E8D16C-9EC9-5D6D-D744-927F543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57" y="-145948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B51C-E3AC-B6AD-4521-4EBAE15C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68507F48-587C-8CC4-CB94-35680C509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9CDC9-8AAD-03BB-3997-A7F2C2AB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557" y="879624"/>
            <a:ext cx="741436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C048C-98B3-33E7-521A-CBED51858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42" y="3094830"/>
            <a:ext cx="7419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43975-41E3-A9A4-1435-1589B9D6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8E75-F035-1A6E-F4A2-747E7A6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00D89B4-611B-6787-034F-20A51C47D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71AC1-3FE4-FE10-F3C7-5A8487E5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1990725"/>
            <a:ext cx="8115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C90B0-0D80-23F9-716B-15E5F0B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to strings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FA57-8397-18AE-2DF2-BB60070B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0F8E035-42A3-3474-0C05-11EDE848D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776F87-5877-E854-9D53-63CBC93E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491906"/>
            <a:ext cx="9289574" cy="40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68745-AA74-613E-B78B-27EEEC7E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6D84-EAE8-E2FE-DD6C-92B351A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98F85E9-A195-3497-B050-013650468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9577C-6EC1-8F9E-2F53-4A7052D8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00" y="1337333"/>
            <a:ext cx="65341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C6B51-0BFC-38B4-5ACE-89046397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39B17-BF41-BABF-BB68-4F2278409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D4056F1-F696-2334-476A-C41B314033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48F2D-1467-288E-E447-8B1B60E3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0" y="1491906"/>
            <a:ext cx="782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0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0178C-8570-38BF-6006-78E8395C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0909E-F831-4CB2-3125-1C009B1D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60F8738-28C9-1F53-892B-18BE6B1A5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7ED14-2969-C491-3256-D6B08F474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904979"/>
            <a:ext cx="6105525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334D6-7F0D-7AF6-8746-3E61E2D5C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7" y="3605326"/>
            <a:ext cx="6105524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3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61301F-0753-890D-D0F0-D00A1C8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8DC8-74FC-18F2-9AF8-96AFB04D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3429A0A3-0F76-B295-AA9C-0D27AEFF0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FCAE7-FB81-B786-D5A5-814115BE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8" y="933450"/>
            <a:ext cx="76581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1C3E-F29E-BD05-A442-F2EE1294D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8" y="3768811"/>
            <a:ext cx="7771631" cy="2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D51B5-5756-9C4F-F0CC-66FD5150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523875"/>
            <a:ext cx="71913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94543-ED09-1E1C-270A-DF28EDD3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50" y="1976437"/>
            <a:ext cx="569595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79BD3-4CF4-1945-1010-DF829E23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64" y="3683044"/>
            <a:ext cx="6738165" cy="26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88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F2624-6E0E-603D-B6E6-3A48A94F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FC7827A-AA9A-67B4-D85E-FF715FA27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0A608-7F90-25BA-AD46-0194A4D3E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17" y="1474150"/>
            <a:ext cx="10116065" cy="36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B7D90-75FD-540C-A020-7611A358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DD135FE2-89AD-8522-72A9-83A758636F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BF4F-7B1E-C295-6588-2EC17A70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83" y="1337333"/>
            <a:ext cx="8971005" cy="46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0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C7BFB-D94F-AFE4-2D27-F49080D38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15973773-5F0B-6437-54CF-B149CA0CBB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38A1D-2A3C-A684-3168-FB99E458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3" y="2696446"/>
            <a:ext cx="10763494" cy="15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7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4DFEE-02E1-AD9B-D2EF-9D2B3926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8C6D6AA9-E42D-F5EA-6E5B-298C9FF0C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6BD08-4A9F-0162-BA30-427493E4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27" y="1027905"/>
            <a:ext cx="9638270" cy="52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7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CF2DC-E19C-9B87-7AA3-6ADF7B05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7DE057EF-99D1-43AD-8622-A4126B9D4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476F5-59EC-BF03-2B88-E59D50EA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1" y="1698561"/>
            <a:ext cx="9202952" cy="34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21EE6-75FB-0887-D47D-B7CB4E2C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488AB62B-CAB5-3252-F379-9A713DFFAC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A8FBD-2BE2-FBBD-CDD8-F68B5B49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47" y="1138012"/>
            <a:ext cx="8633383" cy="48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5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4643C-708B-0962-3901-5FFB0B88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1DA6F14E-BF85-AD64-9CF6-4DD7D1034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42138-1A26-FE4D-61A9-0C85E1D0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19" y="1704975"/>
            <a:ext cx="9629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FEB4B-B164-3D06-2B9B-86B67542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EE8DC21C-2D94-5B5B-1D28-94025536E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19B3C-A235-7A48-481B-EB87A530D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287" y="831009"/>
            <a:ext cx="7461486" cy="55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DA7B0-F38E-9A87-AEBC-E8AD6E82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D634D26A-8FA1-A0D6-D18D-766DF64F7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E38FA-1E02-BEE6-772B-F62E938F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037" y="718478"/>
            <a:ext cx="8406585" cy="55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6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EBFBA-7E96-F03D-09FA-ED165E25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F300EE34-A05D-AD4C-1C65-1660C620A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91D32-108F-8987-D9A9-1656FA83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34" y="1027905"/>
            <a:ext cx="8692137" cy="51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7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89F5F-D9FB-94E5-B1C0-EA51B725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0C383436-4371-8DF9-A677-01FEEDBA1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3F263-A75D-80EA-5907-C91474A7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25" y="830348"/>
            <a:ext cx="84867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CB8BD2-EF01-EC11-F407-23F86034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16494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</a:t>
            </a:r>
            <a:r>
              <a:rPr lang="en-US" sz="8000" b="1" dirty="0">
                <a:solidFill>
                  <a:srgbClr val="F7DF1E"/>
                </a:solidFill>
                <a:latin typeface="+mn-lt"/>
              </a:rPr>
              <a:t>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3BDCF26D-44E1-9E13-9E7E-9369EB64D5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96" y="20817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41F8C5-1CAC-47F0-A31B-62ACB53E8647}"/>
              </a:ext>
            </a:extLst>
          </p:cNvPr>
          <p:cNvSpPr txBox="1">
            <a:spLocks/>
          </p:cNvSpPr>
          <p:nvPr/>
        </p:nvSpPr>
        <p:spPr>
          <a:xfrm>
            <a:off x="2145777" y="3562065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13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1E8D5-7037-D901-BCC6-622F12D4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039B2A-3501-8191-D019-BF142CE83E52}"/>
              </a:ext>
            </a:extLst>
          </p:cNvPr>
          <p:cNvSpPr txBox="1">
            <a:spLocks/>
          </p:cNvSpPr>
          <p:nvPr/>
        </p:nvSpPr>
        <p:spPr>
          <a:xfrm>
            <a:off x="1948069" y="249050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501440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FFEA5-2267-F150-AA00-99CAEFD3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12" y="1047750"/>
            <a:ext cx="8639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D8E997-4389-029C-1858-078907A3E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2" y="1781818"/>
            <a:ext cx="87153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81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8BBD8-DCCE-3743-59D6-C7CFA9CB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919" y="656598"/>
            <a:ext cx="9578676" cy="58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C2BBA-8D27-6A7D-5886-6FB2CD306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74" y="848114"/>
            <a:ext cx="10112747" cy="48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6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FFE899-F8FF-8711-8C65-73D1030FD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5" y="966027"/>
            <a:ext cx="8572500" cy="2066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C93001-C90D-AC01-16FC-5C1798A95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25" y="3032952"/>
            <a:ext cx="4821218" cy="2175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E0434-6C9E-0BC6-4680-87972752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75" y="3534330"/>
            <a:ext cx="5222546" cy="16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1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32C12E-63A7-3905-72F8-F25ADA51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76" y="419100"/>
            <a:ext cx="754380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C6210-A1BA-EA31-B461-959E0DF82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51" y="3429000"/>
            <a:ext cx="7715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4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51D920-8701-7B7A-A601-31AB1187D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318" y="1603418"/>
            <a:ext cx="80962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58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EDDFAE-B052-8376-96B2-7F89B80F6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443" y="1576387"/>
            <a:ext cx="7915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66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D655-ED5A-7795-06E0-7DD9FF7A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21" y="347172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64EECA8-23E8-0BF4-B73B-A560CBD8C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7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1E05F-E5BC-4BB9-750A-CE20EDC9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439" y="1299004"/>
            <a:ext cx="7886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4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2B719-B914-D5F9-06B1-1A4B941E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B5BA5B41-48BE-16AB-D8CF-0B34168826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AA009-0787-028B-107E-5E831D8A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092" y="1337333"/>
            <a:ext cx="7943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68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86D7D3-2217-12C7-BE70-7F4EB49A6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8FECA726-4CED-3ED9-F69B-92A26C6B2B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ECA9E-9FE1-8B50-9C41-3880A180C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1857375"/>
            <a:ext cx="7867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5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A6089-478F-34AB-F6D8-89E11E93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412B9758-0D51-DE69-9ADC-AB805C1CD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123AD-5BEB-4C0D-669E-2BCD9FAF5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90" y="1337333"/>
            <a:ext cx="10010420" cy="36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1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299</Words>
  <Application>Microsoft Office PowerPoint</Application>
  <PresentationFormat>Widescreen</PresentationFormat>
  <Paragraphs>53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  <vt:lpstr>JavaScript</vt:lpstr>
      <vt:lpstr>JavaScript Event</vt:lpstr>
      <vt:lpstr>How to add JS Event </vt:lpstr>
      <vt:lpstr>HTML ALL EVENTS</vt:lpstr>
      <vt:lpstr>JavaScript Event Handler</vt:lpstr>
      <vt:lpstr>JavaScript</vt:lpstr>
      <vt:lpstr>Why Use Arrays?</vt:lpstr>
      <vt:lpstr>.</vt:lpstr>
      <vt:lpstr>.Js Keyword new</vt:lpstr>
      <vt:lpstr>.</vt:lpstr>
      <vt:lpstr>.</vt:lpstr>
      <vt:lpstr>Array to strings</vt:lpstr>
      <vt:lpstr>.</vt:lpstr>
      <vt:lpstr>.</vt:lpstr>
      <vt:lpstr>.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16</cp:revision>
  <dcterms:created xsi:type="dcterms:W3CDTF">2022-12-22T04:37:37Z</dcterms:created>
  <dcterms:modified xsi:type="dcterms:W3CDTF">2023-03-12T15:58:14Z</dcterms:modified>
</cp:coreProperties>
</file>