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94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4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u Dey" initials="PD" lastIdx="1" clrIdx="0">
    <p:extLst>
      <p:ext uri="{19B8F6BF-5375-455C-9EA6-DF929625EA0E}">
        <p15:presenceInfo xmlns:p15="http://schemas.microsoft.com/office/powerpoint/2012/main" userId="2e5e5ff021430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12:36:01.90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54B-E38D-1536-D56A-C611226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3" name="Content Placeholder 2" descr="What is JavaScript?">
            <a:extLst>
              <a:ext uri="{FF2B5EF4-FFF2-40B4-BE49-F238E27FC236}">
                <a16:creationId xmlns:a16="http://schemas.microsoft.com/office/drawing/2014/main" id="{DA746A72-204E-726A-5532-39F0DABE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91633-2C9B-62FC-AAE2-97A1DF47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034A2-7876-076E-4354-DB899B7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alert, prompt, confirm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5ECD-C030-4624-1DD2-CA0ADC2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145E6DF9-845C-E1E7-0FC4-88B0B1371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D74A-2A0D-320B-9C23-392F95C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0" y="1666834"/>
            <a:ext cx="5205730" cy="203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035FA-721A-49E8-7FF9-B3CF8E3F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22" y="1666834"/>
            <a:ext cx="4771485" cy="203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E72-06CE-CA85-6FB0-403A34291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2" y="3870298"/>
            <a:ext cx="720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119B18-BFCC-D355-BC69-54B0982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JavaScript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338-A0B2-8C10-DC41-F21215C2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C3283EF5-58AD-2E70-CB3F-6E890316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6CC70-B778-A076-FECF-D134AB11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38396"/>
            <a:ext cx="9387591" cy="4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55F63-1D37-AFF2-8C76-BE7B167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84F4-7FDE-8776-9245-3CED1A5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72EB0E3A-0550-4A36-8401-A84E37529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6AFD2-F474-32E7-A16F-7C79B717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96" y="1821055"/>
            <a:ext cx="834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08753F-30E8-1B8E-49AF-B2E445FC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C9B6-29A3-3592-0409-229885E3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DA4C6EA1-2881-6B28-5359-4CF8361E1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C1424-5E8D-3614-8C0D-1D668AB4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738396"/>
            <a:ext cx="8654208" cy="3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93A32-387E-2E39-454B-6DA652B8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8B1F-485B-FD54-4AE4-488EEE1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E4A1F641-982C-DEEC-CDA0-BC04F41E5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5EED3-59D6-95CF-F71C-5003D49E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6" y="1738396"/>
            <a:ext cx="850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31997-27D4-259A-8F09-21D21E84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5" y="1562100"/>
            <a:ext cx="8591550" cy="1866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1ECC1-540C-23C7-E5D2-04EB3D3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Logical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FBA47-3E38-B108-D983-0A339EA6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083B1D14-1197-9DED-8AFC-33058355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62250-AE49-A58F-FD75-3857F4D2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BF1C-218A-C87A-C001-451686C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86950A9-A411-ABAD-715A-A4220EF24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ABD77-DA6D-42F3-0B11-0E28D04F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5" y="1491906"/>
            <a:ext cx="8686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0BD12-D5BF-D59F-44FF-81AA4F7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3DD2-1B4B-5B78-CDE6-D65A70DF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82261D49-B1FD-E226-A015-BBAFD63F8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4B61C-D4BF-4B1F-92C4-691AEB01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3" y="1491906"/>
            <a:ext cx="8562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AEEE4-38C1-C164-AD54-9CC73224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62D19-1B48-E6F3-C5B9-BE4323D2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BA32D1E-1734-DB53-5984-7C22E94EE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CFD41-E3C4-FDA9-2AA5-F47BB19C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8" y="1588743"/>
            <a:ext cx="9439140" cy="37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9ACB72-446B-3051-1A1F-F6A309AB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A9251ED7-1A0F-AFD6-6875-E547D10EA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6BA36E-BE93-11AC-74C3-D2566951A922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067BE-375F-C590-C5A1-F5485DAE7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1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19E86E-52B8-7EAC-57CA-11823CF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604A3-2F93-F132-DD6C-3D23E3AA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01E58983-F801-0476-9CCB-A24F878A6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E5C2F0-DE46-DB0D-3642-B54A047A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06" y="1701123"/>
            <a:ext cx="7543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71C7A0-57FA-2C95-FA0E-B2F5C078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add JS Event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0CF44-86E8-2BF7-331B-1FB49E23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8AFE8DED-082B-DC83-C8EF-AA84D3AEC2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B1063-963C-256A-7A46-9CCD2D59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575310"/>
            <a:ext cx="84677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A1AD67-80DB-DA13-993E-DC43009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ALL EVENTS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6ACE4-C0F3-2B63-3376-7B61CB02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EDBC875-B3E9-3608-8BEE-4FBBBFDCE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A9014-2A02-56BB-1404-7C291266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1" y="1491906"/>
            <a:ext cx="8391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0EEC46-F608-054F-4059-520CD6E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 Handler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6BC5-7DD9-B005-C085-AB57FD18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91CBF717-1C89-7FB4-63CC-2592888709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DA427-2411-75AF-8A66-967B9BAE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6" y="1454137"/>
            <a:ext cx="7200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3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4EAD2-A5DB-5E1D-4AC9-3A513A6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BD3F-9FFD-CE0C-C777-955EAF7E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5D024F5C-F33B-7E32-15A6-85BE4C1737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2D8781-27E6-B37E-A307-63292067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626B-8B36-2E0A-0E25-438FC958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4C3A2054-F616-B4F3-7149-CB8DC56D0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98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EF84C-1A64-53F6-98D1-0A759FFE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FB4E-B31A-6AD6-F146-77A5C29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BCA78ED9-C49A-8BE4-8815-F3AC294F7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32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E8D16C-9EC9-5D6D-D744-927F543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6B51C-E3AC-B6AD-4521-4EBAE15C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68507F48-587C-8CC4-CB94-35680C509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836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A43975-41E3-A9A4-1435-1589B9D6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38E75-F035-1A6E-F4A2-747E7A6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00D89B4-611B-6787-034F-20A51C47D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15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C90B0-0D80-23F9-716B-15E5F0B5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FA57-8397-18AE-2DF2-BB60070B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0F8E035-42A3-3474-0C05-11EDE848D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58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68745-AA74-613E-B78B-27EEEC7E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6D84-EAE8-E2FE-DD6C-92B351A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98F85E9-A195-3497-B050-013650468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280</Words>
  <Application>Microsoft Office PowerPoint</Application>
  <PresentationFormat>Widescreen</PresentationFormat>
  <Paragraphs>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ClearSans</vt:lpstr>
      <vt:lpstr>Segoe UI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JavaScript</vt:lpstr>
      <vt:lpstr>Interaction: alert, prompt, confirm</vt:lpstr>
      <vt:lpstr>Type of JavaScript Operator </vt:lpstr>
      <vt:lpstr>JavaScript Arithmetic  Operator </vt:lpstr>
      <vt:lpstr>JavaScript Assignment Operator </vt:lpstr>
      <vt:lpstr>JavaScript Comparison Operator </vt:lpstr>
      <vt:lpstr>JavaScript Logical  Operator </vt:lpstr>
      <vt:lpstr>JavaScript Bitwise  Operator </vt:lpstr>
      <vt:lpstr>JavaScript Type  Operator </vt:lpstr>
      <vt:lpstr>JavaScript Type  Operator </vt:lpstr>
      <vt:lpstr>JavaScript</vt:lpstr>
      <vt:lpstr>JavaScript Event</vt:lpstr>
      <vt:lpstr>How to add JS Event </vt:lpstr>
      <vt:lpstr>HTML ALL EVENTS</vt:lpstr>
      <vt:lpstr>JavaScript Event Handler</vt:lpstr>
      <vt:lpstr>.</vt:lpstr>
      <vt:lpstr>.</vt:lpstr>
      <vt:lpstr>.</vt:lpstr>
      <vt:lpstr>.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12</cp:revision>
  <dcterms:created xsi:type="dcterms:W3CDTF">2022-12-22T04:37:37Z</dcterms:created>
  <dcterms:modified xsi:type="dcterms:W3CDTF">2023-01-05T15:32:21Z</dcterms:modified>
</cp:coreProperties>
</file>