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94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4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60D559-9512-9874-FB33-37A62D71DE20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9ACB72-446B-3051-1A1F-F6A309A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A9251ED7-1A0F-AFD6-6875-E547D10EA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6BA36E-BE93-11AC-74C3-D2566951A922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67BE-375F-C590-C5A1-F5485DAE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19E86E-52B8-7EAC-57CA-11823CF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604A3-2F93-F132-DD6C-3D23E3AA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1E58983-F801-0476-9CCB-A24F878A6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5C2F0-DE46-DB0D-3642-B54A047A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06" y="1701123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71C7A0-57FA-2C95-FA0E-B2F5C07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add JS Event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0CF44-86E8-2BF7-331B-1FB49E23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8AFE8DED-082B-DC83-C8EF-AA84D3AEC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B1063-963C-256A-7A46-9CCD2D59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575310"/>
            <a:ext cx="846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1AD67-80DB-DA13-993E-DC43009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ALL EVENTS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6ACE4-C0F3-2B63-3376-7B61CB02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EDBC875-B3E9-3608-8BEE-4FBBBFDCE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A9014-2A02-56BB-1404-7C291266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1" y="1491906"/>
            <a:ext cx="8391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0EEC46-F608-054F-4059-520CD6E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 Handler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6BC5-7DD9-B005-C085-AB57FD18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91CBF717-1C89-7FB4-63CC-259288870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DA427-2411-75AF-8A66-967B9BAE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6" y="1454137"/>
            <a:ext cx="7200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4EAD2-A5DB-5E1D-4AC9-3A513A6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BD3F-9FFD-CE0C-C777-955EAF7E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5D024F5C-F33B-7E32-15A6-85BE4C173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2D8781-27E6-B37E-A307-63292067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626B-8B36-2E0A-0E25-438FC958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4C3A2054-F616-B4F3-7149-CB8DC56D0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98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EF84C-1A64-53F6-98D1-0A759FFE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FB4E-B31A-6AD6-F146-77A5C29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BCA78ED9-C49A-8BE4-8815-F3AC294F7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32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E8D16C-9EC9-5D6D-D744-927F543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B51C-E3AC-B6AD-4521-4EBAE15C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68507F48-587C-8CC4-CB94-35680C509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36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43975-41E3-A9A4-1435-1589B9D6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8E75-F035-1A6E-F4A2-747E7A6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00D89B4-611B-6787-034F-20A51C47D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15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C90B0-0D80-23F9-716B-15E5F0B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FA57-8397-18AE-2DF2-BB60070B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0F8E035-42A3-3474-0C05-11EDE848D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58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68745-AA74-613E-B78B-27EEEC7E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6D84-EAE8-E2FE-DD6C-92B351A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98F85E9-A195-3497-B050-013650468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282</Words>
  <Application>Microsoft Office PowerPoint</Application>
  <PresentationFormat>Widescreen</PresentationFormat>
  <Paragraphs>46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  <vt:lpstr>JavaScript</vt:lpstr>
      <vt:lpstr>JavaScript Event</vt:lpstr>
      <vt:lpstr>How to add JS Event </vt:lpstr>
      <vt:lpstr>HTML ALL EVENTS</vt:lpstr>
      <vt:lpstr>JavaScript Event Handler</vt:lpstr>
      <vt:lpstr>.</vt:lpstr>
      <vt:lpstr>.</vt:lpstr>
      <vt:lpstr>.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11</cp:revision>
  <dcterms:created xsi:type="dcterms:W3CDTF">2022-12-22T04:37:37Z</dcterms:created>
  <dcterms:modified xsi:type="dcterms:W3CDTF">2023-01-05T08:23:43Z</dcterms:modified>
</cp:coreProperties>
</file>