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224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ClearSans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6</cp:revision>
  <dcterms:created xsi:type="dcterms:W3CDTF">2022-12-22T04:37:37Z</dcterms:created>
  <dcterms:modified xsi:type="dcterms:W3CDTF">2022-12-29T08:24:26Z</dcterms:modified>
</cp:coreProperties>
</file>