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C6C3-A84F-44AC-B857-8EED0A40F90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B186-CE8D-4EFE-89AA-B879345A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3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C6C3-A84F-44AC-B857-8EED0A40F90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B186-CE8D-4EFE-89AA-B879345A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3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C6C3-A84F-44AC-B857-8EED0A40F90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B186-CE8D-4EFE-89AA-B879345A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23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C6C3-A84F-44AC-B857-8EED0A40F90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B186-CE8D-4EFE-89AA-B879345A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79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C6C3-A84F-44AC-B857-8EED0A40F90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B186-CE8D-4EFE-89AA-B879345A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3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C6C3-A84F-44AC-B857-8EED0A40F90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B186-CE8D-4EFE-89AA-B879345A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20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C6C3-A84F-44AC-B857-8EED0A40F90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B186-CE8D-4EFE-89AA-B879345A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C6C3-A84F-44AC-B857-8EED0A40F90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B186-CE8D-4EFE-89AA-B879345A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1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C6C3-A84F-44AC-B857-8EED0A40F90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B186-CE8D-4EFE-89AA-B879345A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33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C6C3-A84F-44AC-B857-8EED0A40F90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B186-CE8D-4EFE-89AA-B879345A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4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C6C3-A84F-44AC-B857-8EED0A40F90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B186-CE8D-4EFE-89AA-B879345A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9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DC6C3-A84F-44AC-B857-8EED0A40F90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0B186-CE8D-4EFE-89AA-B879345A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7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82388"/>
            <a:ext cx="9144000" cy="24975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RSA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Rivest</a:t>
            </a:r>
            <a:r>
              <a:rPr lang="en-US" dirty="0" smtClean="0"/>
              <a:t> Shamir </a:t>
            </a:r>
            <a:r>
              <a:rPr lang="en-US" dirty="0" err="1" smtClean="0"/>
              <a:t>Adleman</a:t>
            </a:r>
            <a:r>
              <a:rPr lang="en-US" dirty="0" smtClean="0"/>
              <a:t>) cryptosystem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97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RSA is one of the first public-key cryptosystems and is widely used for secure data transmission. In such a cryptosystem, the encryption key is public and distinct from the decryption key which is kept secret</a:t>
            </a:r>
            <a:r>
              <a:rPr lang="en-US" dirty="0" smtClean="0"/>
              <a:t>. Invented by </a:t>
            </a:r>
            <a:r>
              <a:rPr lang="en-US" dirty="0" err="1" smtClean="0"/>
              <a:t>Rivest</a:t>
            </a:r>
            <a:r>
              <a:rPr lang="en-US" dirty="0" smtClean="0"/>
              <a:t>, Shamir and  </a:t>
            </a:r>
            <a:r>
              <a:rPr lang="en-US" dirty="0" err="1" smtClean="0"/>
              <a:t>Adleman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68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Key generation, encryption and decryption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072" y="1825624"/>
            <a:ext cx="4000152" cy="4575175"/>
          </a:xfrm>
        </p:spPr>
      </p:pic>
    </p:spTree>
    <p:extLst>
      <p:ext uri="{BB962C8B-B14F-4D97-AF65-F5344CB8AC3E}">
        <p14:creationId xmlns:p14="http://schemas.microsoft.com/office/powerpoint/2010/main" val="2986243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Bob chooses 7 and 11 as p and q and calculates n = 7*11=77.</a:t>
                </a:r>
              </a:p>
              <a:p>
                <a:r>
                  <a:rPr lang="en-US" dirty="0" smtClean="0"/>
                  <a:t>The value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7−1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=60.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/>
                  <a:t>Bob choses e=13 and computes d 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i.e.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60</m:t>
                    </m:r>
                  </m:oMath>
                </a14:m>
                <a:r>
                  <a:rPr lang="en-US" dirty="0" smtClean="0"/>
                  <a:t> (apply Extended Euclidean algorithm to find the inverse.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On computation you will get d=37.</a:t>
                </a:r>
              </a:p>
              <a:p>
                <a:pPr marL="0" indent="0">
                  <a:buNone/>
                </a:pPr>
                <a:r>
                  <a:rPr lang="en-US" dirty="0" smtClean="0"/>
                  <a:t>Bob announces ‘e’ and ‘n’ as public and keeps ‘d’ as secret key.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1478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709684"/>
                <a:ext cx="10515600" cy="5467279"/>
              </a:xfrm>
            </p:spPr>
            <p:txBody>
              <a:bodyPr/>
              <a:lstStyle/>
              <a:p>
                <a:r>
                  <a:rPr lang="en-US" dirty="0" smtClean="0"/>
                  <a:t>Imagine Alice wants to send the plaintext (M) 5 to Bob. She use the public key of Bob to generate the cipher text ‘C’ given by the formula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So,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77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Cipher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text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=26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Bob on receiving the </a:t>
                </a:r>
                <a:r>
                  <a:rPr lang="en-US" dirty="0" err="1" smtClean="0"/>
                  <a:t>ciphertext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=26</m:t>
                    </m:r>
                  </m:oMath>
                </a14:m>
                <a:r>
                  <a:rPr lang="en-US" dirty="0" smtClean="0"/>
                  <a:t>, uses his secret/private key to decipher.</a:t>
                </a:r>
              </a:p>
              <a:p>
                <a:r>
                  <a:rPr lang="en-US" dirty="0" smtClean="0"/>
                  <a:t>Plaintext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37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77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 smtClean="0"/>
                  <a:t> (which is the plaintext sent by Alice).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09684"/>
                <a:ext cx="10515600" cy="5467279"/>
              </a:xfrm>
              <a:blipFill rotWithShape="0">
                <a:blip r:embed="rId2"/>
                <a:stretch>
                  <a:fillRect l="-1217" t="-1784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02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this as assignment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 </a:t>
            </a:r>
            <a:r>
              <a:rPr lang="en-US" dirty="0"/>
              <a:t>p</a:t>
            </a:r>
            <a:r>
              <a:rPr lang="en-US" dirty="0" smtClean="0"/>
              <a:t>=23, q = 31, Bob Choses e=83. Compute d? If Alice wants to sent the </a:t>
            </a:r>
            <a:r>
              <a:rPr lang="en-US" dirty="0"/>
              <a:t>text “NITS”,  the ASCII code is (78, 73, 84,83). </a:t>
            </a:r>
            <a:r>
              <a:rPr lang="en-US" dirty="0" smtClean="0"/>
              <a:t> Find the cipher text for each ASCII code. Convert back the cipher text to plaintext using the </a:t>
            </a:r>
            <a:r>
              <a:rPr lang="en-US" smtClean="0"/>
              <a:t>private key ‘d’.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Solve and send back on next Monday (30/3/2020). </a:t>
            </a:r>
          </a:p>
        </p:txBody>
      </p:sp>
    </p:spTree>
    <p:extLst>
      <p:ext uri="{BB962C8B-B14F-4D97-AF65-F5344CB8AC3E}">
        <p14:creationId xmlns:p14="http://schemas.microsoft.com/office/powerpoint/2010/main" val="3454197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185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RSA  (Rivest Shamir Adleman) cryptosystem</vt:lpstr>
      <vt:lpstr>PowerPoint Presentation</vt:lpstr>
      <vt:lpstr>Key generation, encryption and decryption algorithm</vt:lpstr>
      <vt:lpstr>Example:</vt:lpstr>
      <vt:lpstr>PowerPoint Presentation</vt:lpstr>
      <vt:lpstr>Solve this as assignment 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RSA (Rivest Shamir Adleman) cryptosystem</dc:title>
  <dc:creator>Dolendro</dc:creator>
  <cp:lastModifiedBy>Dolendro</cp:lastModifiedBy>
  <cp:revision>7</cp:revision>
  <dcterms:created xsi:type="dcterms:W3CDTF">2020-03-24T07:12:01Z</dcterms:created>
  <dcterms:modified xsi:type="dcterms:W3CDTF">2020-03-24T14:33:30Z</dcterms:modified>
</cp:coreProperties>
</file>