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5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438D70-3B0C-4B45-A69F-1AA425BA735B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BDFADA-CBF3-4A4A-A6A6-BAA5D0CB6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9930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BERT encoder layers for unsupervised feature learning, and train the linear model head for the actual SAT task.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BDFADA-CBF3-4A4A-A6A6-BAA5D0CB6E0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0855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5F572-D621-4673-A121-7AB6DAF7EB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D94B80-F11D-4A0F-B4AB-EC2B23A7CA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4B4A9F-5C67-4495-83B3-9E58F54FF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C4EFD-9E52-4423-94A0-803B02152475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58A508-0D7F-442E-9AA7-006470266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E7466F-00AF-4BC7-BDF5-0960C01EA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6222C-785C-41FC-AF65-3F326E79B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023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99124-9381-405D-A5C6-81819E12D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D83566-35A8-4216-BEDA-42DD130CB0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8AAFF6-C69C-43CA-AAA6-4CB21C440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C4EFD-9E52-4423-94A0-803B02152475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2FE0E1-D560-4F16-ADE3-61141637D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7B4ECF-B2E8-4F08-9B8D-BE54669B6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6222C-785C-41FC-AF65-3F326E79B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51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8B81C6-4337-4B8A-86CA-0CAE951AFF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BB018A-999E-4E12-A6BC-48428EA9F2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308A06-2552-4FC1-B49D-8B5F77834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C4EFD-9E52-4423-94A0-803B02152475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7CB95-D5BC-4398-A9E8-0AD7AAB4A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58B349-60B7-48EB-A36A-F108122AC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6222C-785C-41FC-AF65-3F326E79B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37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D0F9E-9D25-40BF-9186-08F6799DB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9FE5B-B7A6-40A0-AE9F-C5D3849AF1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DF958E-1B6A-46B9-B496-198B4B15C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C4EFD-9E52-4423-94A0-803B02152475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F2ECF7-3CA5-45E7-89FF-E7C9456C6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B727F2-403E-459E-82FF-E4A74E7A5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6222C-785C-41FC-AF65-3F326E79B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270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1F06A-D5F2-40DA-BEEC-C2DC187D0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04A80-3EA5-4CA5-9651-E02EC5C9BD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AE2289-ED72-4E43-81EC-2CA617BA6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C4EFD-9E52-4423-94A0-803B02152475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4B02-5AD9-41E5-AF80-3788F9DDA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65CF8-5BFD-49FA-A2ED-4E30FB02F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6222C-785C-41FC-AF65-3F326E79B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743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C6092-DFE3-42FF-BE9C-0AA1086AC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BDD414-1D53-40CD-87C0-F8BA45A93B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90650E-9B0C-45D8-96F9-8BED2200CD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9A86E9-5329-41E6-A04F-56937BC34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C4EFD-9E52-4423-94A0-803B02152475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3C106A-FEDD-4F15-B7B9-0E7EB385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293807-DA5E-428F-8DD3-46B5A9F9E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6222C-785C-41FC-AF65-3F326E79B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35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EC9A7-E721-4A00-84DC-EC5DE30CE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0E0FA8-1195-41D2-8798-F1879584E5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866454-E531-4B6F-BCDA-D0B8C43ECD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B93706-A3A6-4FF8-8C93-47AD015384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9FA72C-EED9-423C-A36E-434A77A9D9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F251B7-DAC3-4047-9F39-E89E0D607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C4EFD-9E52-4423-94A0-803B02152475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595F38-A348-43D1-A4A7-10305B1F6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7AAA6C-AD17-412D-9335-FDA6DA94D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6222C-785C-41FC-AF65-3F326E79B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733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6CAA6-F63C-4A44-8F30-012621380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850AC5-47A8-4730-85F8-B837778CB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C4EFD-9E52-4423-94A0-803B02152475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FF9A2F-D8AA-42E7-84A5-57E554ABB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04C04F-429D-4B8A-AE1D-11F554A5B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6222C-785C-41FC-AF65-3F326E79B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710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AB9298-1382-461D-A188-AD8874421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C4EFD-9E52-4423-94A0-803B02152475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462075-280D-4D3C-B978-1E5B294BF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0F2A1A-C9BA-4EF1-8418-43BC191E2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6222C-785C-41FC-AF65-3F326E79B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555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B16A8-239D-4FD9-BAC8-E788AF007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F70B0-61E0-456F-9DE5-96916AB3BE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37E1AA-3D04-4AC3-BE9D-F0CD1C3C9C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4FF167-60E5-4B7A-BD80-7137AFA3C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C4EFD-9E52-4423-94A0-803B02152475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6224D3-2EBA-4422-B5C1-738889D69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2F0F87-88E4-448F-ACBE-703D978A1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6222C-785C-41FC-AF65-3F326E79B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810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309D7-DBFE-436F-BA45-FB1DD367F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2B17E1-6178-4BCD-A73A-394A849151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E82D8E-58A4-462C-B3B9-00E0E56181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624943-4282-445C-B866-927B5C13C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C4EFD-9E52-4423-94A0-803B02152475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A9D228-74B1-4AA1-B473-083C6B7E9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6D6CE3-6B5F-41A2-AF32-C3A06F441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6222C-785C-41FC-AF65-3F326E79B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22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7B377F-528E-4F8E-A25D-0F7F7DC59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32458F-2B7A-4061-8A70-22643603E2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DF4B2-2602-4842-9078-B676DD2588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C4EFD-9E52-4423-94A0-803B02152475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A5354-B1FB-4E92-A14C-2BB705018B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2B588E-D0B0-4C92-A456-3D22888720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6222C-785C-41FC-AF65-3F326E79B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315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2A414-4532-449E-9308-596786D5A3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 Deep Neural Network for SAT using BERT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CD4301-80F4-4684-9051-B9B8D45341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Antonio Laverghetta Jr</a:t>
            </a:r>
          </a:p>
          <a:p>
            <a:r>
              <a:rPr lang="en-US" dirty="0" err="1"/>
              <a:t>Animesh</a:t>
            </a:r>
            <a:r>
              <a:rPr lang="en-US" dirty="0"/>
              <a:t> </a:t>
            </a:r>
            <a:r>
              <a:rPr lang="en-US" dirty="0" err="1"/>
              <a:t>Nighojkar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797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4D874-990E-453F-B291-E7759768B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Satisfiability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1A32EB-272A-4A47-AEEE-46169F7546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fundamental NP-complete</a:t>
            </a:r>
            <a:r>
              <a:rPr lang="en-US" baseline="30000" dirty="0"/>
              <a:t>3</a:t>
            </a:r>
            <a:r>
              <a:rPr lang="en-US" dirty="0"/>
              <a:t> problem in Computer Science</a:t>
            </a:r>
          </a:p>
          <a:p>
            <a:pPr lvl="1"/>
            <a:r>
              <a:rPr lang="en-US" dirty="0"/>
              <a:t>Given a Propositional Calculus formula in CNF form, determine whether is satisfiable or unsatisfiable.</a:t>
            </a:r>
          </a:p>
          <a:p>
            <a:r>
              <a:rPr lang="en-US" dirty="0"/>
              <a:t>Major advances have been driven by</a:t>
            </a:r>
          </a:p>
          <a:p>
            <a:pPr lvl="1"/>
            <a:r>
              <a:rPr lang="en-US" dirty="0"/>
              <a:t>Conflict-Driven Clause Learning (CDCL), of which there are many variants</a:t>
            </a:r>
          </a:p>
          <a:p>
            <a:pPr lvl="1"/>
            <a:r>
              <a:rPr lang="en-US" dirty="0"/>
              <a:t>Look-ahead</a:t>
            </a:r>
          </a:p>
          <a:p>
            <a:pPr lvl="1"/>
            <a:r>
              <a:rPr lang="en-US" dirty="0"/>
              <a:t>Cube and conquer</a:t>
            </a:r>
          </a:p>
          <a:p>
            <a:pPr lvl="1"/>
            <a:r>
              <a:rPr lang="en-US" dirty="0"/>
              <a:t>Survey Propagation</a:t>
            </a:r>
          </a:p>
          <a:p>
            <a:r>
              <a:rPr lang="en-US" dirty="0"/>
              <a:t>However, in recent years progress on SAT solvers has slowed down</a:t>
            </a:r>
          </a:p>
        </p:txBody>
      </p:sp>
    </p:spTree>
    <p:extLst>
      <p:ext uri="{BB962C8B-B14F-4D97-AF65-F5344CB8AC3E}">
        <p14:creationId xmlns:p14="http://schemas.microsoft.com/office/powerpoint/2010/main" val="1364935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667D6-A71F-4E9F-88FF-7925E1712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Networks Applied to SAT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03418-5A52-4358-BE2E-D168B4490B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Should be possible, since Neural Nets are Turing Complete</a:t>
            </a:r>
            <a:r>
              <a:rPr lang="en-US" baseline="30000" dirty="0"/>
              <a:t>1</a:t>
            </a:r>
          </a:p>
          <a:p>
            <a:r>
              <a:rPr lang="en-US" dirty="0"/>
              <a:t>However, SAT problems have rich semantics despite a simple syntactic representation</a:t>
            </a:r>
            <a:r>
              <a:rPr lang="en-US" baseline="30000" dirty="0"/>
              <a:t>2</a:t>
            </a:r>
          </a:p>
          <a:p>
            <a:r>
              <a:rPr lang="en-US" dirty="0"/>
              <a:t>SOTA is currently </a:t>
            </a:r>
            <a:r>
              <a:rPr lang="en-US" dirty="0" err="1"/>
              <a:t>NeuroSAT</a:t>
            </a:r>
            <a:r>
              <a:rPr lang="en-US" dirty="0"/>
              <a:t>, which is highly experimental</a:t>
            </a:r>
          </a:p>
          <a:p>
            <a:r>
              <a:rPr lang="en-US" dirty="0">
                <a:solidFill>
                  <a:srgbClr val="0070C0"/>
                </a:solidFill>
              </a:rPr>
              <a:t>Can we apply recent advances in NLP to the SAT problem?</a:t>
            </a:r>
          </a:p>
        </p:txBody>
      </p:sp>
    </p:spTree>
    <p:extLst>
      <p:ext uri="{BB962C8B-B14F-4D97-AF65-F5344CB8AC3E}">
        <p14:creationId xmlns:p14="http://schemas.microsoft.com/office/powerpoint/2010/main" val="696850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82F91-EB28-47FC-BAFC-9837B859B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BERT Crash Course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9E0F37-DA0C-4C02-A092-D2C7109EE2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71346"/>
          </a:xfrm>
        </p:spPr>
        <p:txBody>
          <a:bodyPr/>
          <a:lstStyle/>
          <a:p>
            <a:r>
              <a:rPr lang="en-US" dirty="0"/>
              <a:t>BERT: Bidirectional Encoder Representations from Transformers</a:t>
            </a:r>
            <a:r>
              <a:rPr lang="en-US" baseline="30000" dirty="0"/>
              <a:t>4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898648-EA95-44E1-8211-6890DC4753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334827"/>
            <a:ext cx="4955776" cy="35609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33890C7-3137-4441-9674-411CD76EAA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8026" y="3321173"/>
            <a:ext cx="4069269" cy="25745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426AAAE-5519-4567-B8F8-433B51F528EF}"/>
              </a:ext>
            </a:extLst>
          </p:cNvPr>
          <p:cNvSpPr txBox="1"/>
          <p:nvPr/>
        </p:nvSpPr>
        <p:spPr>
          <a:xfrm>
            <a:off x="745834" y="6035613"/>
            <a:ext cx="4536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https://jalammar.github.io/illustrated-bert/</a:t>
            </a:r>
          </a:p>
        </p:txBody>
      </p:sp>
    </p:spTree>
    <p:extLst>
      <p:ext uri="{BB962C8B-B14F-4D97-AF65-F5344CB8AC3E}">
        <p14:creationId xmlns:p14="http://schemas.microsoft.com/office/powerpoint/2010/main" val="3568970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4FB98-3437-49D9-AE29-EC68D7673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AD5FBB-52BE-4DE9-80EC-DEB5B55A0A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NeuroSAT</a:t>
            </a:r>
            <a:r>
              <a:rPr lang="en-US" baseline="30000" dirty="0"/>
              <a:t>5 </a:t>
            </a:r>
            <a:r>
              <a:rPr lang="en-US" dirty="0"/>
              <a:t>we generate a dataset of 200,000 SAT problems</a:t>
            </a:r>
          </a:p>
          <a:p>
            <a:pPr lvl="1"/>
            <a:r>
              <a:rPr lang="en-US" dirty="0"/>
              <a:t>These are constructed such that predicting satisfiability cannot be done trivially</a:t>
            </a:r>
          </a:p>
          <a:p>
            <a:pPr lvl="1"/>
            <a:r>
              <a:rPr lang="en-US" dirty="0"/>
              <a:t>Gold labels are found using MiniSat</a:t>
            </a:r>
            <a:r>
              <a:rPr lang="en-US" baseline="30000" dirty="0"/>
              <a:t>6</a:t>
            </a:r>
          </a:p>
          <a:p>
            <a:r>
              <a:rPr lang="en-US" dirty="0"/>
              <a:t>The outputs is in DIMACS format, which we convert to S-expressions</a:t>
            </a:r>
          </a:p>
        </p:txBody>
      </p:sp>
    </p:spTree>
    <p:extLst>
      <p:ext uri="{BB962C8B-B14F-4D97-AF65-F5344CB8AC3E}">
        <p14:creationId xmlns:p14="http://schemas.microsoft.com/office/powerpoint/2010/main" val="301346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03993-5D9D-4CC3-848B-435E224DD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F4D39-CC5C-4805-A8C9-FDD952F469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989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15C41-C6C6-431A-BF43-52A1A0CA7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and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0A96D5-F0AD-4B10-AEB7-8AAF7B7DC3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244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94873-8D89-452B-97B9-BDD8FCAD0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C449E1-CE7F-4976-8326-3AD24D9FDD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aseline="30000" dirty="0"/>
              <a:t>1</a:t>
            </a:r>
            <a:r>
              <a:rPr lang="en-US" dirty="0"/>
              <a:t>Pérez, Jorge, et al. “On the Turing Completeness of Modern Neural Network Architectures.” International Conference on Learning Representations, 2019.</a:t>
            </a:r>
          </a:p>
          <a:p>
            <a:pPr marL="0" indent="0">
              <a:buNone/>
            </a:pPr>
            <a:r>
              <a:rPr lang="en-US" baseline="30000" dirty="0"/>
              <a:t>2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Selsam, Daniel. </a:t>
            </a:r>
            <a:r>
              <a:rPr lang="en-US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Neural Networks and the Satisfiability Problem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Diss. Stanford University, 2019.</a:t>
            </a:r>
          </a:p>
          <a:p>
            <a:pPr marL="0" indent="0">
              <a:buNone/>
            </a:pPr>
            <a:r>
              <a:rPr lang="en-US" baseline="30000" dirty="0">
                <a:solidFill>
                  <a:srgbClr val="222222"/>
                </a:solidFill>
                <a:latin typeface="Arial" panose="020B0604020202020204" pitchFamily="34" charset="0"/>
              </a:rPr>
              <a:t>3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Cook, Stephen A. "The complexity of theorem-proving procedures." </a:t>
            </a:r>
            <a:r>
              <a:rPr lang="en-US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Proceedings of the third annual ACM symposium on Theory of computing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1971.</a:t>
            </a:r>
          </a:p>
          <a:p>
            <a:pPr marL="0" indent="0">
              <a:buNone/>
            </a:pPr>
            <a:r>
              <a:rPr lang="en-US" baseline="30000" dirty="0">
                <a:solidFill>
                  <a:srgbClr val="222222"/>
                </a:solidFill>
                <a:latin typeface="Arial" panose="020B0604020202020204" pitchFamily="34" charset="0"/>
              </a:rPr>
              <a:t>4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Devlin, Jacob, et al. "Bert: Pre-training of deep bidirectional transformers for language understanding." </a:t>
            </a:r>
            <a:r>
              <a:rPr lang="en-US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arXiv</a:t>
            </a:r>
            <a:r>
              <a:rPr lang="en-US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preprint arXiv:1810.04805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(2018).</a:t>
            </a:r>
          </a:p>
          <a:p>
            <a:pPr marL="0" indent="0">
              <a:buNone/>
            </a:pPr>
            <a:r>
              <a:rPr lang="en-US" baseline="30000" dirty="0"/>
              <a:t>5</a:t>
            </a:r>
            <a:r>
              <a:rPr lang="en-US" dirty="0"/>
              <a:t>https://github.com/</a:t>
            </a:r>
            <a:r>
              <a:rPr lang="en-US" dirty="0" err="1"/>
              <a:t>dselsam</a:t>
            </a:r>
            <a:r>
              <a:rPr lang="en-US" dirty="0"/>
              <a:t>/</a:t>
            </a:r>
            <a:r>
              <a:rPr lang="en-US" dirty="0" err="1"/>
              <a:t>neurosat</a:t>
            </a:r>
            <a:endParaRPr lang="en-US" dirty="0"/>
          </a:p>
          <a:p>
            <a:pPr marL="0" indent="0">
              <a:buNone/>
            </a:pPr>
            <a:r>
              <a:rPr lang="en-US" baseline="30000" dirty="0"/>
              <a:t>6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Een,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Niklas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"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MiniSat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: A SAT solver with conflict-clause minimization." </a:t>
            </a:r>
            <a:r>
              <a:rPr lang="en-US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Proc. SAT-05: 8th Int. Conf. on Theory and Applications of Satisfiability Testing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2005.</a:t>
            </a:r>
            <a:endParaRPr lang="en-US" baseline="30000" dirty="0"/>
          </a:p>
          <a:p>
            <a:pPr marL="0" indent="0">
              <a:buNone/>
            </a:pPr>
            <a:r>
              <a:rPr lang="en-US" baseline="30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910514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351</Words>
  <Application>Microsoft Office PowerPoint</Application>
  <PresentationFormat>Widescreen</PresentationFormat>
  <Paragraphs>37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A Deep Neural Network for SAT using BERT</vt:lpstr>
      <vt:lpstr>Boolean Satisfiability</vt:lpstr>
      <vt:lpstr>Neural Networks Applied to SAT</vt:lpstr>
      <vt:lpstr>A BERT Crash Course</vt:lpstr>
      <vt:lpstr>Dataset</vt:lpstr>
      <vt:lpstr>Training Methodology</vt:lpstr>
      <vt:lpstr>Results and Discussion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Deep Neural Network for SAT using BERT</dc:title>
  <dc:creator>Laverghetta, Antonio</dc:creator>
  <cp:lastModifiedBy>Laverghetta, Antonio</cp:lastModifiedBy>
  <cp:revision>5</cp:revision>
  <dcterms:created xsi:type="dcterms:W3CDTF">2020-11-23T17:41:40Z</dcterms:created>
  <dcterms:modified xsi:type="dcterms:W3CDTF">2020-11-23T18:29:08Z</dcterms:modified>
</cp:coreProperties>
</file>