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avea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i/OpTTtj3BgUUE4pbvpJGnnbJ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32d325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c732d3252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74585bc4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74585bc4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dde8e9b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dde8e9b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732d3252b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732d3252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74585bc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274585b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7fff0dc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7fff0d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732d3252b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732d3252b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7fff0dc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7fff0d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74585bc4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74585bc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74585bc4_5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74585bc4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74585bc4_6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74585bc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74585bc4_6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74585bc4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274585bc4_5_41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d274585bc4_5_41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d274585bc4_5_4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274585bc4_5_45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d274585bc4_5_45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d274585bc4_5_4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274585bc4_5_4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74585bc4_5_4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d274585bc4_5_4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gd274585bc4_5_4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d274585bc4_5_4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d274585bc4_5_4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274585bc4_5_4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d274585bc4_5_4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274585bc4_5_4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d274585bc4_5_4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d274585bc4_5_4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274585bc4_5_4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d274585bc4_5_43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d274585bc4_5_4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d274585bc4_5_4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274585bc4_5_4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d274585bc4_5_4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274585bc4_5_43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d274585bc4_5_43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d274585bc4_5_4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274585bc4_5_44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d274585bc4_5_4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274585bc4_5_44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274585bc4_5_44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d274585bc4_5_44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d274585bc4_5_44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d274585bc4_5_4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274585bc4_5_45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d274585bc4_5_4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274585bc4_5_4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d274585bc4_5_4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d274585bc4_5_4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O2Y8cX3lz-tuAbyKOlePUK5Wbj5O7bJm?usp=sharing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81650" y="115900"/>
            <a:ext cx="9062400" cy="6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b="1" i="1" lang="en-US" sz="3100">
                <a:latin typeface="Arial Rounded"/>
                <a:ea typeface="Arial Rounded"/>
                <a:cs typeface="Arial Rounded"/>
                <a:sym typeface="Arial Rounded"/>
              </a:rPr>
              <a:t>Relevance classification of social media posts in disasters(Incremental Learning)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lang="en-US" sz="3000"/>
              <a:t>                                     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Under The guidance </a:t>
            </a:r>
            <a:r>
              <a:rPr lang="en-US" sz="3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4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Dr.Kusum Kumar Bharti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                                            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542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                                             Team Members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42"/>
              <a:buFont typeface="Arial"/>
              <a:buNone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Sahil Ahammed 2018216</a:t>
            </a:r>
            <a:b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Pravesh Vajpayee 2018194</a:t>
            </a:r>
            <a:b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Munesh Kushwah 2018342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7789984" y="6189784"/>
            <a:ext cx="58615" cy="134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32d3252b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Incremental learning using-</a:t>
            </a:r>
            <a:r>
              <a:rPr lang="en-US"/>
              <a:t>SVM</a:t>
            </a:r>
            <a:endParaRPr/>
          </a:p>
        </p:txBody>
      </p:sp>
      <p:sp>
        <p:nvSpPr>
          <p:cNvPr id="118" name="Google Shape;118;gc732d3252b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•"/>
            </a:pPr>
            <a:r>
              <a:rPr lang="en-US" sz="1550">
                <a:solidFill>
                  <a:srgbClr val="333333"/>
                </a:solidFill>
              </a:rPr>
              <a:t>In this approach we have divided data into three sets and trained three times and used the resultant vector for predicting .</a:t>
            </a:r>
            <a:endParaRPr sz="1550">
              <a:solidFill>
                <a:srgbClr val="333333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•"/>
            </a:pPr>
            <a:r>
              <a:rPr b="1" lang="en-US" sz="1550">
                <a:solidFill>
                  <a:srgbClr val="333333"/>
                </a:solidFill>
              </a:rPr>
              <a:t>1)</a:t>
            </a:r>
            <a:r>
              <a:rPr lang="en-US" sz="1550">
                <a:solidFill>
                  <a:srgbClr val="333333"/>
                </a:solidFill>
              </a:rPr>
              <a:t>We trained an SVM on TR1 (Training Set 1). Then we took the support vectors chosen from TR1, let us call these SV1 (Support vector ).</a:t>
            </a:r>
            <a:endParaRPr sz="1550">
              <a:solidFill>
                <a:srgbClr val="333333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•"/>
            </a:pPr>
            <a:r>
              <a:rPr b="1" lang="en-US" sz="1550">
                <a:solidFill>
                  <a:srgbClr val="333333"/>
                </a:solidFill>
              </a:rPr>
              <a:t>2) </a:t>
            </a:r>
            <a:r>
              <a:rPr lang="en-US" sz="1550">
                <a:solidFill>
                  <a:srgbClr val="333333"/>
                </a:solidFill>
              </a:rPr>
              <a:t>Then we have trained svm on TR2 .Then we have added and added them to SV1+TR2. </a:t>
            </a:r>
            <a:endParaRPr sz="155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 sz="1550">
                <a:solidFill>
                  <a:srgbClr val="333333"/>
                </a:solidFill>
              </a:rPr>
              <a:t>3)</a:t>
            </a:r>
            <a:r>
              <a:rPr lang="en-US" sz="1550">
                <a:solidFill>
                  <a:srgbClr val="333333"/>
                </a:solidFill>
              </a:rPr>
              <a:t>Again we ran the SVM training algorithm on SV 1 + TR2. At each step, we used the trained machine to classify TE . Now the SVs chosen from the training of SV 1 + TR2 were taken, let us all these SV 2, and TR3</a:t>
            </a:r>
            <a:r>
              <a:rPr lang="en-US" sz="1650">
                <a:solidFill>
                  <a:srgbClr val="333333"/>
                </a:solidFill>
              </a:rPr>
              <a:t> was added to them and the resultant sv’s are stored in sv1 .</a:t>
            </a:r>
            <a:endParaRPr sz="2808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74585bc4_6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Incremental working</a:t>
            </a:r>
            <a:endParaRPr/>
          </a:p>
        </p:txBody>
      </p:sp>
      <p:sp>
        <p:nvSpPr>
          <p:cNvPr id="124" name="Google Shape;124;gd274585bc4_6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cremental Learning with Support Vector Machines | by Krisha Mehta |  Computers, Papers and Everything | Medium" id="125" name="Google Shape;125;gd274585bc4_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7714975" cy="3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dde8e9ba5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Performance</a:t>
            </a:r>
            <a:endParaRPr/>
          </a:p>
        </p:txBody>
      </p:sp>
      <p:sp>
        <p:nvSpPr>
          <p:cNvPr id="131" name="Google Shape;131;gcdde8e9ba5_0_5"/>
          <p:cNvSpPr txBox="1"/>
          <p:nvPr>
            <p:ph idx="1" type="body"/>
          </p:nvPr>
        </p:nvSpPr>
        <p:spPr>
          <a:xfrm>
            <a:off x="295200" y="2986275"/>
            <a:ext cx="8553600" cy="28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Font typeface="Arial Rounded"/>
              <a:buChar char="●"/>
            </a:pPr>
            <a:r>
              <a:rPr lang="en-US" sz="2200">
                <a:latin typeface="Arial Rounded"/>
                <a:ea typeface="Arial Rounded"/>
                <a:cs typeface="Arial Rounded"/>
                <a:sym typeface="Arial Rounded"/>
              </a:rPr>
              <a:t>The training AUC is improving after every batch and it shows that svm is good for incremental training.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Rounded"/>
              <a:buChar char="●"/>
            </a:pPr>
            <a:r>
              <a:rPr lang="en-US" sz="2200">
                <a:latin typeface="Arial Rounded"/>
                <a:ea typeface="Arial Rounded"/>
                <a:cs typeface="Arial Rounded"/>
                <a:sym typeface="Arial Rounded"/>
              </a:rPr>
              <a:t>For the test data AUC in batch_3 is and for entire_data is AUC is 0.841 which is good.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 Rounded"/>
              <a:buChar char="●"/>
            </a:pPr>
            <a:r>
              <a:rPr lang="en-US" sz="2200">
                <a:latin typeface="Arial Rounded"/>
                <a:ea typeface="Arial Rounded"/>
                <a:cs typeface="Arial Rounded"/>
                <a:sym typeface="Arial Rounded"/>
              </a:rPr>
              <a:t>The training AUC  in batch is taking 2 sec and training whole data is 2.5 sec which is time efficient .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 Rounded"/>
              <a:buChar char="●"/>
            </a:pPr>
            <a:r>
              <a:rPr lang="en-US" sz="2200">
                <a:latin typeface="Arial Rounded"/>
                <a:ea typeface="Arial Rounded"/>
                <a:cs typeface="Arial Rounded"/>
                <a:sym typeface="Arial Rounded"/>
              </a:rPr>
              <a:t>From this we can conclude that incremental learning using svm can give good results and will be memory efficient </a:t>
            </a:r>
            <a:r>
              <a:rPr lang="en-US" sz="1600"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 sz="16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 Rounded"/>
              <a:buChar char="●"/>
            </a:pPr>
            <a:r>
              <a:t/>
            </a:r>
            <a:endParaRPr sz="23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2" name="Google Shape;132;gcdde8e9ba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8900"/>
            <a:ext cx="8229601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32d3252b_1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Incremental Learning By Logistics Regression</a:t>
            </a:r>
            <a:endParaRPr/>
          </a:p>
        </p:txBody>
      </p:sp>
      <p:sp>
        <p:nvSpPr>
          <p:cNvPr id="138" name="Google Shape;138;gc732d3252b_1_80"/>
          <p:cNvSpPr txBox="1"/>
          <p:nvPr>
            <p:ph idx="1" type="body"/>
          </p:nvPr>
        </p:nvSpPr>
        <p:spPr>
          <a:xfrm>
            <a:off x="300025" y="1417650"/>
            <a:ext cx="8229600" cy="510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The result is determined by autonomous variables that are dichotomous in nature. Which means only two results are possible.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 sz="2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(aka logit, MaxEnt) classifier. In the multiclass case, the training algorithm uses the one-vs-rest (OvR) scheme if the ‘multi_class’ option is set to ‘ovr’, and uses the cross-entropy loss if the ‘multi_class’ option is set to ‘multinomial’. 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That's implemented in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sklearn.linear_model.SGDClassifier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, which fits a logistic regression model if you give it the option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loss="log"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74585bc4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Incremental Learning By Logistics Regression</a:t>
            </a:r>
            <a:endParaRPr/>
          </a:p>
        </p:txBody>
      </p:sp>
      <p:sp>
        <p:nvSpPr>
          <p:cNvPr id="144" name="Google Shape;144;gd274585bc4_1_0"/>
          <p:cNvSpPr txBox="1"/>
          <p:nvPr>
            <p:ph idx="1" type="body"/>
          </p:nvPr>
        </p:nvSpPr>
        <p:spPr>
          <a:xfrm>
            <a:off x="242875" y="1500200"/>
            <a:ext cx="8229600" cy="510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Char char="•"/>
            </a:pP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With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SGDClassifier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, like with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, there's no need to wrap the estimator in a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OneVsRestClassifier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 -- both do one-vs-all training out of the box.</a:t>
            </a:r>
            <a:endParaRPr sz="24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lr = SGDClassifier(loss="log")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Char char="•"/>
            </a:pP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To train on minibatches, use the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partial_fit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 method instead of </a:t>
            </a:r>
            <a:r>
              <a:rPr lang="en-US" sz="24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. The first time around, you have to feed it a list of classes because not all classes may be present in each minibatch:</a:t>
            </a:r>
            <a:endParaRPr sz="24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xs, ys in minibatches: lr.partial_fit(xs, ys, classes=classes)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7fff0dc6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Model</a:t>
            </a:r>
            <a:endParaRPr/>
          </a:p>
        </p:txBody>
      </p:sp>
      <p:sp>
        <p:nvSpPr>
          <p:cNvPr id="150" name="Google Shape;150;gd27fff0dc6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 b="1" i="1" sz="8600">
              <a:solidFill>
                <a:srgbClr val="6479A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d27fff0dc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7097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32d3252b_1_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Logistics Regression Performance</a:t>
            </a:r>
            <a:endParaRPr/>
          </a:p>
        </p:txBody>
      </p:sp>
      <p:sp>
        <p:nvSpPr>
          <p:cNvPr id="157" name="Google Shape;157;gc732d3252b_1_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 b="1" i="1" sz="8600">
              <a:solidFill>
                <a:srgbClr val="6479A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c732d3252b_1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5" y="1838000"/>
            <a:ext cx="8852000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7fff0dc6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27fff0dc6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1" sz="5900">
              <a:solidFill>
                <a:srgbClr val="6479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 sz="8600">
                <a:solidFill>
                  <a:srgbClr val="6479A6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b="1" i="1" sz="8600">
              <a:solidFill>
                <a:srgbClr val="6479A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74585bc4_5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7" name="Google Shape;67;gd274585bc4_5_10"/>
          <p:cNvSpPr txBox="1"/>
          <p:nvPr>
            <p:ph idx="1" type="body"/>
          </p:nvPr>
        </p:nvSpPr>
        <p:spPr>
          <a:xfrm>
            <a:off x="457200" y="142875"/>
            <a:ext cx="8229600" cy="59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68" name="Google Shape;68;gd274585bc4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962600"/>
            <a:ext cx="8776599" cy="5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81000" y="16002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Social media allow emergency services to receive valuable       information (e.g., eyewitness reports, pictures, or videos) from social media. 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The use of social media in disasters and relevance classification to mitigate information overload</a:t>
            </a:r>
            <a:r>
              <a:rPr b="1" lang="en-US" sz="2400"/>
              <a:t>.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On classification of relevant data, Emergency service can act   according to Information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Issue is, As Time progresses the data that is posted in media increase rapidly,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There is a way to train the model without been trained on whole data rather than train on new data, this can be memory and time-efficient 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Incremental learning</a:t>
            </a:r>
            <a:r>
              <a:rPr lang="en-US" sz="2400"/>
              <a:t> is a </a:t>
            </a:r>
            <a:r>
              <a:rPr b="1" lang="en-US" sz="2400"/>
              <a:t>method</a:t>
            </a:r>
            <a:r>
              <a:rPr lang="en-US" sz="2400"/>
              <a:t> of machine </a:t>
            </a:r>
            <a:r>
              <a:rPr b="1" lang="en-US" sz="2400"/>
              <a:t>learning</a:t>
            </a:r>
            <a:r>
              <a:rPr lang="en-US" sz="2400"/>
              <a:t> in which input data is continuously used to extend the existing model's knowledge i.e. to further train the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 u="sng"/>
              <a:t>Supervised Machine Learning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Decision Tree.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Support Vector.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batch learning in logistics regression.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 Challenges Encounter in Incremental learning is to develop a algorithm such that the parameters  won’t forget last data also learn the new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74585bc4_5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of Incremental</a:t>
            </a:r>
            <a:endParaRPr/>
          </a:p>
        </p:txBody>
      </p:sp>
      <p:sp>
        <p:nvSpPr>
          <p:cNvPr id="86" name="Google Shape;86;gd274585bc4_5_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As Data Increase the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every time  generated data is not trained with the  whole Data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As this exceed time to train the data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After certain turn the ram usage will excess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300" u="sng"/>
              <a:t>Decision Tree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 Rounded"/>
              <a:buChar char="⮚"/>
            </a:pPr>
            <a:r>
              <a:t/>
            </a:r>
            <a:endParaRPr sz="2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2"/>
            <a:ext cx="8296275" cy="52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74585bc4_6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00" u="sng"/>
              <a:t>Decision Tree</a:t>
            </a:r>
            <a:endParaRPr b="1" i="1" sz="3300" u="sng"/>
          </a:p>
        </p:txBody>
      </p:sp>
      <p:sp>
        <p:nvSpPr>
          <p:cNvPr id="99" name="Google Shape;99;gd274585bc4_6_1"/>
          <p:cNvSpPr txBox="1"/>
          <p:nvPr>
            <p:ph idx="1" type="body"/>
          </p:nvPr>
        </p:nvSpPr>
        <p:spPr>
          <a:xfrm>
            <a:off x="0" y="1195175"/>
            <a:ext cx="8878500" cy="566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424242"/>
                </a:solidFill>
                <a:highlight>
                  <a:srgbClr val="FFFFFF"/>
                </a:highlight>
              </a:rPr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func(incremental_decision_tree(clf,feature_detail,new_data)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feature_detail </a:t>
            </a: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←</a:t>
            </a:r>
            <a:r>
              <a:rPr lang="en-US" sz="2100"/>
              <a:t> 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update_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feature_detail(new_data)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dict</a:t>
            </a:r>
            <a:r>
              <a:rPr lang="en-US" sz="2100"/>
              <a:t> 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← </a:t>
            </a: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get_tree_detail(clf)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clf</a:t>
            </a:r>
            <a:r>
              <a:rPr lang="en-US" sz="2100"/>
              <a:t>   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← </a:t>
            </a: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Decision_Tree(train,y)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generayed_data</a:t>
            </a:r>
            <a:r>
              <a:rPr lang="en-US" sz="2100"/>
              <a:t> 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← generate(feature_detail,dict)</a:t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combined_data ← combine(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new_data</a:t>
            </a: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 , generated_data)</a:t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clf ← clf.fit(combined_data)</a:t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24242"/>
                </a:solidFill>
                <a:highlight>
                  <a:srgbClr val="FFFFFF"/>
                </a:highlight>
              </a:rPr>
              <a:t>return clf</a:t>
            </a:r>
            <a:endParaRPr sz="25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endParaRPr sz="23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74585bc4_6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Decision_Tree Performance</a:t>
            </a:r>
            <a:endParaRPr/>
          </a:p>
        </p:txBody>
      </p:sp>
      <p:sp>
        <p:nvSpPr>
          <p:cNvPr id="105" name="Google Shape;105;gd274585bc4_6_13"/>
          <p:cNvSpPr txBox="1"/>
          <p:nvPr>
            <p:ph idx="1" type="body"/>
          </p:nvPr>
        </p:nvSpPr>
        <p:spPr>
          <a:xfrm>
            <a:off x="457200" y="1600200"/>
            <a:ext cx="8229600" cy="50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23"/>
          </a:p>
          <a:p>
            <a:pPr indent="-330710" lvl="0" marL="457200" rtl="0" algn="l">
              <a:spcBef>
                <a:spcPts val="36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lang="en-US" sz="6432">
                <a:latin typeface="Arial Rounded"/>
                <a:ea typeface="Arial Rounded"/>
                <a:cs typeface="Arial Rounded"/>
                <a:sym typeface="Arial Rounded"/>
              </a:rPr>
              <a:t>The training AUC is improving afer every batch which mean classifier is updating it's knowledge on train-data</a:t>
            </a:r>
            <a:endParaRPr sz="6432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0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t/>
            </a:r>
            <a:endParaRPr sz="6432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0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lang="en-US" sz="6432">
                <a:latin typeface="Arial Rounded"/>
                <a:ea typeface="Arial Rounded"/>
                <a:cs typeface="Arial Rounded"/>
                <a:sym typeface="Arial Rounded"/>
              </a:rPr>
              <a:t>The training AUC in Batch_3 is 0.819 and when the entire data is trained AUC of training data  is 0.82,</a:t>
            </a:r>
            <a:endParaRPr sz="6432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0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t/>
            </a:r>
            <a:endParaRPr sz="6432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0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lang="en-US" sz="6432">
                <a:latin typeface="Arial Rounded"/>
                <a:ea typeface="Arial Rounded"/>
                <a:cs typeface="Arial Rounded"/>
                <a:sym typeface="Arial Rounded"/>
              </a:rPr>
              <a:t>For the test_data AUC in Batch_3 is 0.806 annd for entire_data AUC is 0.804</a:t>
            </a:r>
            <a:endParaRPr sz="6432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6432">
                <a:latin typeface="Arial Rounded"/>
                <a:ea typeface="Arial Rounded"/>
                <a:cs typeface="Arial Rounded"/>
                <a:sym typeface="Arial Rounded"/>
              </a:rPr>
              <a:t>  	AUC are nearly same</a:t>
            </a:r>
            <a:r>
              <a:rPr lang="en-US" sz="4709">
                <a:latin typeface="Arial Rounded"/>
                <a:ea typeface="Arial Rounded"/>
                <a:cs typeface="Arial Rounded"/>
                <a:sym typeface="Arial Rounded"/>
              </a:rPr>
              <a:t>. </a:t>
            </a:r>
            <a:endParaRPr sz="4709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709" u="sng">
                <a:solidFill>
                  <a:schemeClr val="hlink"/>
                </a:solidFill>
                <a:latin typeface="Arial Rounded"/>
                <a:ea typeface="Arial Rounded"/>
                <a:cs typeface="Arial Rounded"/>
                <a:sym typeface="Arial Rounded"/>
                <a:hlinkClick r:id="rId3"/>
              </a:rPr>
              <a:t>googl_collab</a:t>
            </a:r>
            <a:endParaRPr sz="4709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6" name="Google Shape;106;gd274585bc4_6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5" y="1600200"/>
            <a:ext cx="9008850" cy="28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SVM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44675" y="1166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SVM</a:t>
            </a:r>
            <a:r>
              <a:rPr lang="en-US" sz="2400"/>
              <a:t> , finds a optimal hyper planes in form of support vector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/>
              <a:t>SVM is trained in training data and a support vector is found 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⮚"/>
            </a:pPr>
            <a:r>
              <a:rPr lang="en-US" sz="2400"/>
              <a:t>In future new data is added it is then trained using SVM and the support vector obtained is added to the resultant support vector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2021-03-11T14:02:35Z</dcterms:created>
  <dc:creator>sahil</dc:creator>
</cp:coreProperties>
</file>