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72" r:id="rId4"/>
    <p:sldId id="273" r:id="rId5"/>
    <p:sldId id="304" r:id="rId6"/>
    <p:sldId id="301" r:id="rId7"/>
    <p:sldId id="300" r:id="rId8"/>
    <p:sldId id="282" r:id="rId9"/>
    <p:sldId id="286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rive.google.com/drive/folders/165Pjmfb9W9PGy0rZjHEA22LW0Lt3Y-Q8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localhost:8888/notebooks/Heart%20Diseases%20Analysis%20.ipynb#5.-From-target-price-we-will-say-that-our-dataset-is-amost-balanced-with-fifty-four%-of-patients-having-no-heart-condition-and-forty-six-you-look-after-patients-having-heart-condition." TargetMode="Externa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8000" dirty="0"/>
              <a:t>DOMAIN: HEALTH CARE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0" dirty="0"/>
              <a:t>BY: SOMAY MANGLA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F3BEE-70EB-46A3-83B5-CBE984F0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1718"/>
            <a:ext cx="6605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034492"/>
            <a:ext cx="11520485" cy="2940050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What was the data source?</a:t>
            </a:r>
            <a:br>
              <a:rPr lang="en-US" sz="1100" dirty="0"/>
            </a:br>
            <a:r>
              <a:rPr lang="en-US" sz="1100" dirty="0"/>
              <a:t>The data source given </a:t>
            </a:r>
            <a:r>
              <a:rPr lang="en-US" sz="1100" dirty="0" err="1"/>
              <a:t>ineuron</a:t>
            </a:r>
            <a:r>
              <a:rPr lang="en-US" sz="1100" dirty="0"/>
              <a:t> internship project details -- </a:t>
            </a:r>
            <a:r>
              <a:rPr lang="en-US" sz="1100" dirty="0">
                <a:hlinkClick r:id="rId2"/>
              </a:rPr>
              <a:t>https://drive.google.com/drive/folders/165Pjmfb9W9PGy0rZjHEA22LW0Lt3Y-Q8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What was the type of data?</a:t>
            </a:r>
            <a:br>
              <a:rPr lang="en-US" sz="1100" dirty="0"/>
            </a:br>
            <a:r>
              <a:rPr lang="en-US" sz="1100" dirty="0"/>
              <a:t>The type of data is numerical as well categorical nature.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What was the architecture or flowchart?</a:t>
            </a:r>
            <a:br>
              <a:rPr lang="en-US" sz="1100" dirty="0"/>
            </a:br>
            <a:r>
              <a:rPr lang="en-US" sz="1100" dirty="0"/>
              <a:t>The architecture is given by slide number – 6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What was the tools and libraries used?</a:t>
            </a:r>
            <a:br>
              <a:rPr lang="en-US" sz="1100" dirty="0"/>
            </a:br>
            <a:r>
              <a:rPr lang="en-US" sz="1100" dirty="0"/>
              <a:t>The libraries used is pandas, seaborn, matplotlib and tool used is Jupyter notebook for python programming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What was Techniques used ?</a:t>
            </a:r>
            <a:br>
              <a:rPr lang="en-US" sz="1100" dirty="0"/>
            </a:br>
            <a:r>
              <a:rPr lang="en-US" sz="1100" dirty="0"/>
              <a:t>The techniques was used to removing outliers, removing missing values, removing unwanted features, visualize the data to better understanding, converting categorical data to numerical data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13322-E480-46BD-A9B8-38E7A6A9C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6" y="260350"/>
            <a:ext cx="11520486" cy="3657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81D94B-B583-4334-889A-3CC0D3137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" y="260350"/>
            <a:ext cx="1152048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13322-E480-46BD-A9B8-38E7A6A9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6" y="260349"/>
            <a:ext cx="11520486" cy="3657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DDF37-0085-4BED-A862-EFAC2B7A4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" y="260347"/>
            <a:ext cx="11520486" cy="60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TECHNOLOGY: BUSINESS INTELLIGENCE</a:t>
            </a:r>
          </a:p>
          <a:p>
            <a:r>
              <a:rPr lang="en-US" dirty="0"/>
              <a:t>DOMAIN: HEALTH CARE</a:t>
            </a:r>
          </a:p>
          <a:p>
            <a:r>
              <a:rPr lang="en-US" dirty="0"/>
              <a:t>TOOL USED: JUPYTER NOTEBOOK, MS-EXCEL</a:t>
            </a:r>
          </a:p>
          <a:p>
            <a:r>
              <a:rPr lang="en-US" dirty="0"/>
              <a:t>PROGRAMMING: PYTHON</a:t>
            </a:r>
          </a:p>
          <a:p>
            <a:r>
              <a:rPr lang="en-US" dirty="0"/>
              <a:t>LIBARARIES: PANDAS, MATPLOTLIB, SEABORN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116242-AD2C-4F49-848B-3F4EA174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26" y="1886143"/>
            <a:ext cx="2922418" cy="27240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2DC15E-A87C-4B48-BD3F-23841C97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7812"/>
            <a:ext cx="2195881" cy="25548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0A50189-89AE-492B-8466-4305F397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49601"/>
            <a:ext cx="2211927" cy="2211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0A71FE-4ECE-4993-A03D-61E0B5C66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961528"/>
            <a:ext cx="5134345" cy="10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6"/>
            <a:ext cx="10439400" cy="2381875"/>
          </a:xfrm>
        </p:spPr>
        <p:txBody>
          <a:bodyPr>
            <a:normAutofit/>
          </a:bodyPr>
          <a:lstStyle/>
          <a:p>
            <a:r>
              <a:rPr lang="en-US" sz="2000" dirty="0"/>
              <a:t>OBJECTIVE</a:t>
            </a:r>
            <a:br>
              <a:rPr lang="en-US" sz="2000" dirty="0"/>
            </a:br>
            <a:br>
              <a:rPr lang="en-US" sz="2000" dirty="0"/>
            </a:br>
            <a:r>
              <a:rPr lang="en-IN" sz="2000" dirty="0"/>
              <a:t>THE GOAL OF THIS PROJECT TO ANALYSE THE PROBALITY OF CARDIOVASCULAR DISEASE , SUPPORTED GIVEN KNOWLEDGE AND GRAPHS OPTIONS THAT DESCRIBES THE CARDIOVASCULAR DIEASES</a:t>
            </a:r>
            <a:r>
              <a:rPr lang="en-US" sz="2000" dirty="0"/>
              <a:t>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13322-E480-46BD-A9B8-38E7A6A9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6" y="260349"/>
            <a:ext cx="1152048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r>
              <a:rPr lang="en-US" dirty="0"/>
              <a:t>Lorem ipsum dolor sit amet, consectetur adipiscing elit</a:t>
            </a:r>
          </a:p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Health is real wealth in the pandemic time we all realized the brute effects of covid-19 on all irrespective of any status. You are required to analyse this health and medical data for better future preparation.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259977" y="1506071"/>
            <a:ext cx="7964862" cy="45899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23E2A-4677-4990-B5D3-862D2EB1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344" y="1019174"/>
            <a:ext cx="8745503" cy="55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r>
              <a:rPr lang="en-US" dirty="0"/>
              <a:t>Lorem ipsum dolor sit amet, consectetur adipiscing elit</a:t>
            </a:r>
          </a:p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You can perform EDA through python.</a:t>
            </a:r>
          </a:p>
          <a:p>
            <a:r>
              <a:rPr lang="en-IN" dirty="0"/>
              <a:t>From the database extract various information such as Heart disease rates, Heart disease by gender, by age.</a:t>
            </a:r>
          </a:p>
          <a:p>
            <a:r>
              <a:rPr lang="en-IN" dirty="0"/>
              <a:t>You can even compare attributes of the data set to extract necessary information.</a:t>
            </a:r>
          </a:p>
          <a:p>
            <a:r>
              <a:rPr lang="en-IN" dirty="0"/>
              <a:t>Make necessary dashboard with the best you can extract from the data.</a:t>
            </a:r>
          </a:p>
          <a:p>
            <a:r>
              <a:rPr lang="en-IN" dirty="0"/>
              <a:t>Use various visualization and features and make the best dashboard</a:t>
            </a:r>
          </a:p>
          <a:p>
            <a:r>
              <a:rPr lang="en-IN" dirty="0"/>
              <a:t>Find key metrics and factors and show the meaningful relationships between attributes.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259977" y="1506071"/>
            <a:ext cx="7964862" cy="45899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23E2A-4677-4990-B5D3-862D2EB1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344" y="1019174"/>
            <a:ext cx="8745503" cy="5562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72FF7-CF78-4DD8-ABFF-F45181F5C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7" y="1506070"/>
            <a:ext cx="8059270" cy="45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4" y="1514576"/>
            <a:ext cx="3617819" cy="469603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charter"/>
              </a:rPr>
              <a:t>age: The person’s age in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charter"/>
              </a:rPr>
              <a:t>sex: The person’s sex (1 = male, 0 = female)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charter"/>
              </a:rPr>
              <a:t>cp: chest pain type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0: asymptomatic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1: atypical angina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2: non-anginal pain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3: typical angina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trestbps</a:t>
            </a:r>
            <a:r>
              <a:rPr lang="en-IN" sz="900" b="0" i="0" dirty="0">
                <a:effectLst/>
                <a:latin typeface="charter"/>
              </a:rPr>
              <a:t>: The person’s resting blood pressure (mm Hg on admission to the hospital)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chol</a:t>
            </a:r>
            <a:r>
              <a:rPr lang="en-IN" sz="900" b="0" i="0" dirty="0">
                <a:effectLst/>
                <a:latin typeface="charter"/>
              </a:rPr>
              <a:t>: The person’s cholesterol measurement in mg/dl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fbs</a:t>
            </a:r>
            <a:r>
              <a:rPr lang="en-IN" sz="900" b="0" i="0" dirty="0">
                <a:effectLst/>
                <a:latin typeface="charter"/>
              </a:rPr>
              <a:t>: The person’s fasting blood sugar (&gt; 120 mg/dl, 1 = true; 0 = false)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restecg</a:t>
            </a:r>
            <a:r>
              <a:rPr lang="en-IN" sz="900" b="0" i="0" dirty="0">
                <a:effectLst/>
                <a:latin typeface="charter"/>
              </a:rPr>
              <a:t>: resting electrocardiographic results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0: showing probable or definite left ventricular hypertrophy by Estes’ criteria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1: normal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— Value 2: having ST-T wave abnormality (T wave inversions and/or ST elevation or depression of &gt; 0.05 mV)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thalach</a:t>
            </a:r>
            <a:r>
              <a:rPr lang="en-IN" sz="900" b="0" i="0" dirty="0">
                <a:effectLst/>
                <a:latin typeface="charter"/>
              </a:rPr>
              <a:t>: The person’s maximum heart rate achieved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exang</a:t>
            </a:r>
            <a:r>
              <a:rPr lang="en-IN" sz="900" b="0" i="0" dirty="0">
                <a:effectLst/>
                <a:latin typeface="charter"/>
              </a:rPr>
              <a:t>: Exercise induced angina (1 = yes; 0 =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 err="1">
                <a:effectLst/>
                <a:latin typeface="charter"/>
              </a:rPr>
              <a:t>oldpeak</a:t>
            </a:r>
            <a:r>
              <a:rPr lang="en-IN" sz="900" b="0" i="0" dirty="0">
                <a:effectLst/>
                <a:latin typeface="charter"/>
              </a:rPr>
              <a:t>: ST depression induced by exercise relative to rest (‘ST’ relates to positions on the ECG plot. See more here)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charter"/>
              </a:rPr>
              <a:t>slope: the slope of the peak exercise ST segment — 0: </a:t>
            </a:r>
            <a:r>
              <a:rPr lang="en-IN" sz="900" b="0" i="0" dirty="0" err="1">
                <a:effectLst/>
                <a:latin typeface="charter"/>
              </a:rPr>
              <a:t>downsloping</a:t>
            </a:r>
            <a:r>
              <a:rPr lang="en-IN" sz="900" b="0" i="0" dirty="0">
                <a:effectLst/>
                <a:latin typeface="charter"/>
              </a:rPr>
              <a:t>; 1: flat; 2: upsloping</a:t>
            </a:r>
            <a:br>
              <a:rPr lang="en-IN" sz="900" b="0" i="0" dirty="0">
                <a:effectLst/>
                <a:latin typeface="charter"/>
              </a:rPr>
            </a:br>
            <a:r>
              <a:rPr lang="en-IN" sz="900" b="0" i="0" dirty="0">
                <a:effectLst/>
                <a:latin typeface="charter"/>
              </a:rPr>
              <a:t>0: </a:t>
            </a:r>
            <a:r>
              <a:rPr lang="en-IN" sz="900" b="0" i="0" dirty="0" err="1">
                <a:effectLst/>
                <a:latin typeface="charter"/>
              </a:rPr>
              <a:t>downsloping</a:t>
            </a:r>
            <a:r>
              <a:rPr lang="en-IN" sz="900" b="0" i="0" dirty="0">
                <a:effectLst/>
                <a:latin typeface="charter"/>
              </a:rPr>
              <a:t>; 1: flat; 2: upsloping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charter"/>
              </a:rPr>
              <a:t>ca: The number of major vessels (0–3)od disorder called thalassemia.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D949E-1EF5-4E16-8015-4A6D4D01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7" y="1514576"/>
            <a:ext cx="7123019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DATA COLLECTION: WE COLLECT THE DATASET FROM GIVEN RESOURCE</a:t>
            </a:r>
          </a:p>
          <a:p>
            <a:r>
              <a:rPr lang="en-US" sz="1600" dirty="0"/>
              <a:t>IMPORT LIBARARIES: IMPORT LIBRARARIES AND READ THE DATA USING PANDAS</a:t>
            </a:r>
          </a:p>
          <a:p>
            <a:r>
              <a:rPr lang="en-US" sz="1600" dirty="0"/>
              <a:t>EDA: PERFORM EDA USING PANDAS PROFILING</a:t>
            </a:r>
          </a:p>
          <a:p>
            <a:r>
              <a:rPr lang="en-US" sz="1600" dirty="0"/>
              <a:t>DATA CLEANING: CHECK NULL VALUES, MISSING VALUE, AND OUTLIERS OR UNNECESSARY VALUE IN THE GIVEN DATA SET</a:t>
            </a:r>
          </a:p>
          <a:p>
            <a:r>
              <a:rPr lang="en-US" sz="1600" dirty="0"/>
              <a:t>ANALYSE THE DATA: ANALYSE THE DATA USING SEABORN AS WELL MATPLOT LIBARARIES AND CREATE A GRAPH TO UNDERSTANDING THE DATA.</a:t>
            </a:r>
          </a:p>
          <a:p>
            <a:r>
              <a:rPr lang="en-US" sz="1600" dirty="0"/>
              <a:t>CONCLUSION: USING GRAPH AND OTHERS FACTORS AND CREATE A PROJECT REPORT OR CONCLUSION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0AFFAB-F243-4265-8D8A-A6D05A3FCE60}"/>
              </a:ext>
            </a:extLst>
          </p:cNvPr>
          <p:cNvSpPr/>
          <p:nvPr/>
        </p:nvSpPr>
        <p:spPr>
          <a:xfrm>
            <a:off x="5342964" y="1414793"/>
            <a:ext cx="2554941" cy="132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FEC31D-DE2E-4AD4-98F4-A22DA2F34972}"/>
              </a:ext>
            </a:extLst>
          </p:cNvPr>
          <p:cNvSpPr/>
          <p:nvPr/>
        </p:nvSpPr>
        <p:spPr>
          <a:xfrm>
            <a:off x="8292353" y="1383741"/>
            <a:ext cx="2554941" cy="132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LIBRARARIES READ DATA USING PANDAS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4B769E-91D7-4F94-8D1A-041C0F0B8D0A}"/>
              </a:ext>
            </a:extLst>
          </p:cNvPr>
          <p:cNvSpPr/>
          <p:nvPr/>
        </p:nvSpPr>
        <p:spPr>
          <a:xfrm>
            <a:off x="5405718" y="3137188"/>
            <a:ext cx="2554941" cy="132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EDA USING PANDAS PROFILING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DBDC3A-FF58-4851-8409-F716B9194788}"/>
              </a:ext>
            </a:extLst>
          </p:cNvPr>
          <p:cNvSpPr/>
          <p:nvPr/>
        </p:nvSpPr>
        <p:spPr>
          <a:xfrm>
            <a:off x="8292352" y="3137188"/>
            <a:ext cx="2554941" cy="132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E1D7C-B44D-460E-A433-9114A93A4AA6}"/>
              </a:ext>
            </a:extLst>
          </p:cNvPr>
          <p:cNvSpPr/>
          <p:nvPr/>
        </p:nvSpPr>
        <p:spPr>
          <a:xfrm>
            <a:off x="5405717" y="4893811"/>
            <a:ext cx="2554941" cy="132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ANALYSE THE CLEAN DATA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D0F4E5-FB92-49BE-AD69-DBDF0EC750A6}"/>
              </a:ext>
            </a:extLst>
          </p:cNvPr>
          <p:cNvSpPr/>
          <p:nvPr/>
        </p:nvSpPr>
        <p:spPr>
          <a:xfrm>
            <a:off x="8292351" y="4893811"/>
            <a:ext cx="2554941" cy="132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 OR PROJECT REPORT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3364A6-B0C8-4C2D-B086-7D4148453692}"/>
              </a:ext>
            </a:extLst>
          </p:cNvPr>
          <p:cNvSpPr/>
          <p:nvPr/>
        </p:nvSpPr>
        <p:spPr>
          <a:xfrm>
            <a:off x="7960658" y="1873624"/>
            <a:ext cx="206189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8C82AE3-C586-44BD-8EDB-7D98208369CB}"/>
              </a:ext>
            </a:extLst>
          </p:cNvPr>
          <p:cNvSpPr/>
          <p:nvPr/>
        </p:nvSpPr>
        <p:spPr>
          <a:xfrm>
            <a:off x="9448800" y="2796988"/>
            <a:ext cx="313765" cy="278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3FEEAC0-BE77-474A-9452-C5D39807B5DA}"/>
              </a:ext>
            </a:extLst>
          </p:cNvPr>
          <p:cNvSpPr/>
          <p:nvPr/>
        </p:nvSpPr>
        <p:spPr>
          <a:xfrm>
            <a:off x="8077198" y="3661528"/>
            <a:ext cx="170330" cy="278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A0855C-3CDF-4B8E-B668-5E1ADE588CE4}"/>
              </a:ext>
            </a:extLst>
          </p:cNvPr>
          <p:cNvSpPr/>
          <p:nvPr/>
        </p:nvSpPr>
        <p:spPr>
          <a:xfrm>
            <a:off x="6530788" y="4554071"/>
            <a:ext cx="363071" cy="271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076E179-64EF-4ED3-B790-8DEE7C91C9B0}"/>
              </a:ext>
            </a:extLst>
          </p:cNvPr>
          <p:cNvSpPr/>
          <p:nvPr/>
        </p:nvSpPr>
        <p:spPr>
          <a:xfrm>
            <a:off x="8041339" y="5450542"/>
            <a:ext cx="206189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645458"/>
            <a:ext cx="12191999" cy="621254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62A9C6-B810-4424-ACE4-C62B9F59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5459"/>
            <a:ext cx="121920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DA4A7-1EC8-4DC9-B04F-94ABEECDB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8259"/>
            <a:ext cx="12191999" cy="2859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D9292-2A09-4D58-A26B-30A730255580}"/>
              </a:ext>
            </a:extLst>
          </p:cNvPr>
          <p:cNvSpPr txBox="1"/>
          <p:nvPr/>
        </p:nvSpPr>
        <p:spPr>
          <a:xfrm>
            <a:off x="331694" y="1604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ANALYSING THE 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St_depression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&gt;0.5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millimeter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in electrocardiogram indicates abnormality. thus the slope of the height exercise ST phase showing descent with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st_depression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&gt;0.5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millimeter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has larger possibilities of heart condition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5. From target price we will say that our dataset is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amost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balanced with fifty four% of patients having no heart condition and forty six you look after patients having heart condition.</a:t>
            </a:r>
            <a:r>
              <a:rPr lang="en-IN" b="1" i="0" u="none" strike="noStrike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¶</a:t>
            </a:r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6. 45.87% Of the patients detected with heart disease.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1. Males have higher possibilities of getting heart condition than females.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2. Patients littered with heart condition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ar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principally in age bracket of 55-65 years.</a:t>
            </a: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3. Higher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cholesterin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means that higher possibilities of heart condition. it plays a crucial role in determinant heart issues. With age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cholesterin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will increase and level 200- 350 mg/dl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ar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of concern.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5" y="1593851"/>
            <a:ext cx="11520487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7899A5-D75F-4449-91B9-FC3B00101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98" y="1585498"/>
            <a:ext cx="11630720" cy="19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122</TotalTime>
  <Words>897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Helvetica Neue</vt:lpstr>
      <vt:lpstr>Office Theme</vt:lpstr>
      <vt:lpstr>HEART DISEASE ANALYSIS</vt:lpstr>
      <vt:lpstr>PROJECT DETAILS</vt:lpstr>
      <vt:lpstr>OBJECTIVE  THE GOAL OF THIS PROJECT TO ANALYSE THE PROBALITY OF CARDIOVASCULAR DISEASE , SUPPORTED GIVEN KNOWLEDGE AND GRAPHS OPTIONS THAT DESCRIBES THE CARDIOVASCULAR DIEASESE </vt:lpstr>
      <vt:lpstr>PROBLEM STATEMENT</vt:lpstr>
      <vt:lpstr>APPROACH</vt:lpstr>
      <vt:lpstr>DATASET INFORMATION</vt:lpstr>
      <vt:lpstr>ARCHITECTURE</vt:lpstr>
      <vt:lpstr>PowerPoint Presentation</vt:lpstr>
      <vt:lpstr>CONCLUSION</vt:lpstr>
      <vt:lpstr>What was the data source? The data source given ineuron internship project details -- https://drive.google.com/drive/folders/165Pjmfb9W9PGy0rZjHEA22LW0Lt3Y-Q8  What was the type of data? The type of data is numerical as well categorical nature.  What was the architecture or flowchart? The architecture is given by slide number – 6  What was the tools and libraries used? The libraries used is pandas, seaborn, matplotlib and tool used is Jupyter notebook for python programming  What was Techniques used ? The techniques was used to removing outliers, removing missing values, removing unwanted features, visualize the data to better understanding, converting categorical data to numerical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ANALYSIS</dc:title>
  <dc:creator>somay Mangla</dc:creator>
  <cp:lastModifiedBy>somay Mangla</cp:lastModifiedBy>
  <cp:revision>1</cp:revision>
  <dcterms:created xsi:type="dcterms:W3CDTF">2021-11-24T04:59:48Z</dcterms:created>
  <dcterms:modified xsi:type="dcterms:W3CDTF">2021-11-24T07:02:36Z</dcterms:modified>
</cp:coreProperties>
</file>