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Mask Wear Detection</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Q &amp; A:</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Q1) What’s the source of data?</a:t>
            </a:r>
            <a:endParaRPr/>
          </a:p>
          <a:p>
            <a:pPr marL="45720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2) What was the type of data?</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The data was the combination of numerical and Categorical values.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3) What’s the complete flow you followed in this Project?</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Refer slide 5</a:t>
            </a:r>
            <a:r>
              <a:rPr lang="en-US" baseline="30000">
                <a:solidFill>
                  <a:schemeClr val="lt1"/>
                </a:solidFill>
                <a:latin typeface="Times New Roman"/>
                <a:ea typeface="Times New Roman"/>
                <a:cs typeface="Times New Roman"/>
                <a:sym typeface="Times New Roman"/>
              </a:rPr>
              <a:t>th</a:t>
            </a:r>
            <a:r>
              <a:rPr lang="en-US">
                <a:solidFill>
                  <a:schemeClr val="lt1"/>
                </a:solidFill>
                <a:latin typeface="Times New Roman"/>
                <a:ea typeface="Times New Roman"/>
                <a:cs typeface="Times New Roman"/>
                <a:sym typeface="Times New Roman"/>
              </a:rPr>
              <a:t> for better Understanding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Files like these are moved to the Achieve Folder and a list of these files has been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shared with the client and we removed the bad data folder.</a:t>
            </a:r>
            <a:endParaRPr/>
          </a:p>
          <a:p>
            <a:pPr marL="0" lvl="1" indent="0" algn="l" rtl="0">
              <a:spcBef>
                <a:spcPts val="1000"/>
              </a:spcBef>
              <a:spcAft>
                <a:spcPts val="0"/>
              </a:spcAft>
              <a:buSzPts val="1600"/>
              <a:buNone/>
            </a:pP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a:solidFill>
                  <a:schemeClr val="lt1"/>
                </a:solidFill>
                <a:latin typeface="Times New Roman"/>
                <a:ea typeface="Times New Roman"/>
                <a:cs typeface="Times New Roman"/>
                <a:sym typeface="Times New Roman"/>
              </a:rPr>
              <a:t>Q 7) How training was done or what models were used?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Before diving the data in training and validation set we performed clustering over fit to divide the data into clusters.</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As per cluster the training and validation data were divided.</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The scaling was performed over training and validation data</a:t>
            </a:r>
            <a:endParaRPr/>
          </a:p>
          <a:p>
            <a:pPr marL="285750" lvl="0" indent="-285750" algn="l" rtl="0">
              <a:spcBef>
                <a:spcPts val="960"/>
              </a:spcBef>
              <a:spcAft>
                <a:spcPts val="0"/>
              </a:spcAft>
              <a:buSzPts val="1440"/>
              <a:buChar char="▶"/>
            </a:pPr>
            <a:r>
              <a:rPr lang="en-US" sz="1800">
                <a:solidFill>
                  <a:schemeClr val="lt1"/>
                </a:solidFill>
                <a:latin typeface="Times New Roman"/>
                <a:ea typeface="Times New Roman"/>
                <a:cs typeface="Times New Roman"/>
                <a:sym typeface="Times New Roman"/>
              </a:rPr>
              <a:t>Algorithms like SVM ,  XGBoost were used based on the recall final model was used for each cluster and we saved that model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8) How Prediction was done?</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The testing files are shared by the client .We Perform the same life cycle till the data is clustered .Then on the basis of cluster number model is loaded and perform prediction. In the end we get the accumulated data of predictions.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body" idx="1"/>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a:solidFill>
                  <a:schemeClr val="lt1"/>
                </a:solidFill>
                <a:latin typeface="Times New Roman"/>
                <a:ea typeface="Times New Roman"/>
                <a:cs typeface="Times New Roman"/>
                <a:sym typeface="Times New Roman"/>
              </a:rPr>
              <a:t>Q 9) What are the different stages of deployment?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When the model is ready we deploy it  in Fire environment .Where SIT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Once We get Sign off from Fire we deploy in Earth and UAT is performed over it.</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After getting the sign off from Earth we deploy in production</a:t>
            </a:r>
            <a:endParaRPr/>
          </a:p>
          <a:p>
            <a:pPr marL="285750" lvl="0" indent="-194310" algn="l" rtl="0">
              <a:spcBef>
                <a:spcPts val="960"/>
              </a:spcBef>
              <a:spcAft>
                <a:spcPts val="0"/>
              </a:spcAft>
              <a:buSzPts val="1440"/>
              <a:buNone/>
            </a:pP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Mask Wear Detection to prevent the covid 19. The model will determine whether a Mask Wear Detection determine is mask wear or not.</a:t>
            </a:r>
            <a:endParaRPr dirty="0">
              <a:latin typeface="Times New Roman"/>
              <a:ea typeface="Times New Roman"/>
              <a:cs typeface="Times New Roman"/>
              <a:sym typeface="Times New Roman"/>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To spread the prevent of covid 19.</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It saves for health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Without Mask no entry in public places.</a:t>
            </a:r>
            <a:endParaRPr dirty="0"/>
          </a:p>
          <a:p>
            <a:pPr marL="457200" lvl="1" indent="0" algn="l" rtl="0">
              <a:spcBef>
                <a:spcPts val="960"/>
              </a:spcBef>
              <a:spcAft>
                <a:spcPts val="0"/>
              </a:spcAft>
              <a:buSzPts val="1440"/>
              <a:buNone/>
            </a:pP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 (mask or without mask)</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Images of with mask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Images without mask</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Insertion in Database:</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Table creation :- Table name  “t_motorpv_fraud" is created in the database for inserting the files. If the table is already present then new files are inserted in the same table.</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Insertion of files in the table - All the files in the "Good_Data_Folder" are inserted in the above-created table. If any file has invalid data type in any of the columns, the file is not loaded in the table </a:t>
            </a:r>
            <a:endParaRPr/>
          </a:p>
          <a:p>
            <a:pPr marL="285750" lvl="0" indent="-184150" algn="l" rtl="0">
              <a:spcBef>
                <a:spcPts val="1000"/>
              </a:spcBef>
              <a:spcAft>
                <a:spcPts val="0"/>
              </a:spcAft>
              <a:buSzPts val="1600"/>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684212" y="685800"/>
            <a:ext cx="8534400" cy="5380149"/>
          </a:xfrm>
          <a:prstGeom prst="rect">
            <a:avLst/>
          </a:prstGeom>
          <a:noFill/>
          <a:ln>
            <a:noFill/>
          </a:ln>
        </p:spPr>
        <p:txBody>
          <a:bodyPr spcFirstLastPara="1" wrap="square" lIns="91425" tIns="45700" rIns="91425" bIns="45700" anchor="ctr" anchorCtr="0">
            <a:normAutofit/>
          </a:bodyPr>
          <a:lstStyle/>
          <a:p>
            <a:pPr marL="742950" lvl="1" indent="-285750" algn="l" rtl="0">
              <a:spcBef>
                <a:spcPts val="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Clustering – </a:t>
            </a:r>
            <a:endParaRPr>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algorithm is used to create clusters in the preprocessed data. The optimum number of clusters is selected by plotting the elbow plot, and for the dynamic selection of the number of clusters, we are using KneeLocator function. The idea behind clustering is to implement different algorithms on the structured data</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Kmeans model is trained over preprocessed data, and the model is saved for further use in prediction</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Model Selection – </a:t>
            </a:r>
            <a:endParaRPr>
              <a:solidFill>
                <a:schemeClr val="lt1"/>
              </a:solidFill>
              <a:latin typeface="Times New Roman"/>
              <a:ea typeface="Times New Roman"/>
              <a:cs typeface="Times New Roman"/>
              <a:sym typeface="Times New Roman"/>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After the clusters are created, we find the best model for each cluster. By using 2  algorithms “SVM” and "XGBoost". For each cluster both the hyper tunned algorithms are used. We calculate the AUC scores for both models and select the model with the best score. Similarly, the model is selected for each cluster. All the models for every cluster are saved for use in prediction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a:solidFill>
                <a:schemeClr val="lt1"/>
              </a:solidFill>
            </a:endParaRPr>
          </a:p>
          <a:p>
            <a:pPr marL="0" lvl="0" indent="0" algn="l" rtl="0">
              <a:spcBef>
                <a:spcPts val="1040"/>
              </a:spcBef>
              <a:spcAft>
                <a:spcPts val="0"/>
              </a:spcAft>
              <a:buSzPts val="1760"/>
              <a:buNone/>
            </a:pPr>
            <a:r>
              <a:rPr lang="en-US" sz="2200">
                <a:solidFill>
                  <a:schemeClr val="lt1"/>
                </a:solidFill>
                <a:latin typeface="Times New Roman"/>
                <a:ea typeface="Times New Roman"/>
                <a:cs typeface="Times New Roman"/>
                <a:sym typeface="Times New Roman"/>
              </a:rPr>
              <a:t>Prediction:</a:t>
            </a:r>
            <a:endParaRPr sz="220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The accumulated data from db is exported in csv format for  prediction</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We perform data pre-processing techniques on it.</a:t>
            </a:r>
            <a:endParaRPr sz="180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KMeans model created during training is loaded and clusters for the preprocessed data is predicted</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Based on the cluster number respective model is loaded and is used to predict the data for that cluster.</a:t>
            </a:r>
            <a:endParaRPr/>
          </a:p>
          <a:p>
            <a:pPr marL="7429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Once the prediction is done for all the clusters. The predictions  are saved in csv format and shared.</a:t>
            </a:r>
            <a:endParaRPr/>
          </a:p>
          <a:p>
            <a:pPr marL="285750" lvl="0" indent="-184150" algn="l" rtl="0">
              <a:spcBef>
                <a:spcPts val="1000"/>
              </a:spcBef>
              <a:spcAft>
                <a:spcPts val="0"/>
              </a:spcAft>
              <a:buSzPts val="1600"/>
              <a:buNone/>
            </a:pPr>
            <a:endParaRPr>
              <a:solidFill>
                <a:schemeClr val="lt1"/>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1156</Words>
  <Application>Microsoft Office PowerPoint</Application>
  <PresentationFormat>Widescreen</PresentationFormat>
  <Paragraphs>83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Noto Sans Symbols</vt:lpstr>
      <vt:lpstr>Century Gothic</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somay Mangla</cp:lastModifiedBy>
  <cp:revision>2</cp:revision>
  <dcterms:created xsi:type="dcterms:W3CDTF">2021-06-19T13:01:53Z</dcterms:created>
  <dcterms:modified xsi:type="dcterms:W3CDTF">2021-08-31T06:23:43Z</dcterms:modified>
</cp:coreProperties>
</file>