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09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Autofit/>
          </a:bodyPr>
          <a:lstStyle/>
          <a:p>
            <a:r>
              <a:rPr lang="en-US" sz="6000" dirty="0"/>
              <a:t>STORES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Somay </a:t>
            </a:r>
            <a:r>
              <a:rPr lang="en-US" dirty="0" err="1"/>
              <a:t>mangla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F0B0-3646-4146-83B3-AB6AAFE7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IDE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6015264-BAE2-45FD-A7A7-CF5A06456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0027" y="4196571"/>
            <a:ext cx="1686758" cy="141257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90883-045E-4FE9-8CB0-8671F9A55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71" y="4236541"/>
            <a:ext cx="924527" cy="1202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B8C926-2E4A-4BB9-A6E9-51909D8A6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300" y="4196571"/>
            <a:ext cx="1271818" cy="1506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7B3F1-E76B-419F-AFFF-8369F3391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251" y="4251914"/>
            <a:ext cx="1238349" cy="150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EAF4BB-A097-4A9E-9752-91E6D3DECD15}"/>
              </a:ext>
            </a:extLst>
          </p:cNvPr>
          <p:cNvSpPr txBox="1"/>
          <p:nvPr/>
        </p:nvSpPr>
        <p:spPr>
          <a:xfrm>
            <a:off x="1560251" y="2396971"/>
            <a:ext cx="8360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Final Deployment or web page is deployed by flask Framework and Heroku</a:t>
            </a:r>
            <a:endParaRPr lang="en-IN" sz="2000" dirty="0"/>
          </a:p>
        </p:txBody>
      </p:sp>
      <p:pic>
        <p:nvPicPr>
          <p:cNvPr id="1026" name="Picture 2" descr="Image result for heroku">
            <a:extLst>
              <a:ext uri="{FF2B5EF4-FFF2-40B4-BE49-F238E27FC236}">
                <a16:creationId xmlns:a16="http://schemas.microsoft.com/office/drawing/2014/main" id="{172FB95F-576B-4D7D-9C59-983C6AF6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45" y="3831293"/>
            <a:ext cx="1714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23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4DA5-6FF0-41D9-BC43-96572604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A72E-6F8E-43CD-B8E5-6A047246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Q1) What’s the source of data?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Ans. The data for training is provided by the client from: https://www.kaggle.com/brijbhushannanda1979/bigmart-sales-data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 2) What was the type of data?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Ans. The data was the combination of numerical and Categorical values.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 3) What’s the complete flow you followed in this Project?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Ans. Refer the Architecture section for this.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 4) After the File validation what you do with incompatible file or files which didn’t pass the validation?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Ans. Files like these are moved to the Achieve Folder and a list of these files has been shared with the client and we removed the bad data folder.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93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ACF9-7CDA-4EED-A8F8-E3876219B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5" y="243891"/>
            <a:ext cx="11562277" cy="595272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 5) What techniques were you using for data pre-processing?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Removing unwanted attributes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Visualizing relation of independent variables with each other and output variables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Checking and changing Distribution of continuous values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Removing outliers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Cleaning data and imputing if null values are present.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Converting categorical data into numeric values.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Scaling the data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 6) How training was done or what models were used?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Before diving the data in training and validation set, we performed clustering over fit to divide the data into clusters.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As per cluster the training and validation data were divided.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The scaling was performed over training and validation data.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Different algorithms tried using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EvalML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Finalized algorithm is Random Forest.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85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ACF9-7CDA-4EED-A8F8-E3876219B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5" y="243891"/>
            <a:ext cx="11562277" cy="5952723"/>
          </a:xfrm>
        </p:spPr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 7) How Prediction was done?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Ans. The testing files are shared by the client. We pass its data to the best model which we have saved in sav format and get the prediction.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 8) Where the model was deployed?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Ans. When the model is ready, we deploy it in Heroku platform. This model is a web application where user can enter the data and these data gets extracted in the backend and user gets the prediction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35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1E817-92FE-4780-AD87-4DA67EDC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Sales Prediction is the process of using a company’s sales records over the past years to predict the short-term or long-term sales performance of that company in the future. This is one of the pillars of proper financial planning. As with any prediction-related process, risk and uncertainty are unavoidable in Sales Forecasting too.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D295-4D44-47A4-9233-30FFB023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589D-DCB8-4833-8BF8-063D2DC6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</a:rPr>
              <a:t>The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objective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is to build a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predictive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model and find out the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sales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of each product at a particular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store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. Big Mart will use this model to understand the properties of products and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stores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which play a key role in increasing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02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B291-7333-47E9-BC33-4E39A9A8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A26C-EA97-414A-92D0-7E4CA00CC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06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E4D301-442D-41AE-A6EA-8CA0400CF8A0}"/>
              </a:ext>
            </a:extLst>
          </p:cNvPr>
          <p:cNvSpPr/>
          <p:nvPr/>
        </p:nvSpPr>
        <p:spPr>
          <a:xfrm>
            <a:off x="1225119" y="2210540"/>
            <a:ext cx="2077374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Libraries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87C253-E010-408A-9B0A-49E3898869FF}"/>
              </a:ext>
            </a:extLst>
          </p:cNvPr>
          <p:cNvSpPr/>
          <p:nvPr/>
        </p:nvSpPr>
        <p:spPr>
          <a:xfrm>
            <a:off x="3613212" y="2210540"/>
            <a:ext cx="213951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Reading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A54A87-B517-4153-98EB-3142FDC84DCE}"/>
              </a:ext>
            </a:extLst>
          </p:cNvPr>
          <p:cNvSpPr/>
          <p:nvPr/>
        </p:nvSpPr>
        <p:spPr>
          <a:xfrm>
            <a:off x="6063449" y="2210540"/>
            <a:ext cx="213951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null value and fill that value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037FE1-69A2-449C-BADD-332A307FF5F9}"/>
              </a:ext>
            </a:extLst>
          </p:cNvPr>
          <p:cNvSpPr/>
          <p:nvPr/>
        </p:nvSpPr>
        <p:spPr>
          <a:xfrm>
            <a:off x="8513685" y="2210540"/>
            <a:ext cx="2453196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using </a:t>
            </a:r>
            <a:r>
              <a:rPr lang="en-US" dirty="0" err="1"/>
              <a:t>Klib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577CE1-72F2-438B-A830-DACFE74ADC22}"/>
              </a:ext>
            </a:extLst>
          </p:cNvPr>
          <p:cNvSpPr/>
          <p:nvPr/>
        </p:nvSpPr>
        <p:spPr>
          <a:xfrm>
            <a:off x="8575829" y="3258105"/>
            <a:ext cx="2391052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using Pandas Profiling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90E3C6-6C2C-41E8-AA14-85BDAF6301AA}"/>
              </a:ext>
            </a:extLst>
          </p:cNvPr>
          <p:cNvSpPr/>
          <p:nvPr/>
        </p:nvSpPr>
        <p:spPr>
          <a:xfrm>
            <a:off x="6063450" y="3258105"/>
            <a:ext cx="213951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A24C25-C4CC-47FC-9C1C-D2819E06FE63}"/>
              </a:ext>
            </a:extLst>
          </p:cNvPr>
          <p:cNvSpPr/>
          <p:nvPr/>
        </p:nvSpPr>
        <p:spPr>
          <a:xfrm>
            <a:off x="3613212" y="3258105"/>
            <a:ext cx="213951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Encoding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9C9B40-A0E4-454D-ABD6-0DC3F418C420}"/>
              </a:ext>
            </a:extLst>
          </p:cNvPr>
          <p:cNvSpPr/>
          <p:nvPr/>
        </p:nvSpPr>
        <p:spPr>
          <a:xfrm>
            <a:off x="1313895" y="3258105"/>
            <a:ext cx="2077374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Standardization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718EBC-3A8A-41B5-B035-D6A611274515}"/>
              </a:ext>
            </a:extLst>
          </p:cNvPr>
          <p:cNvSpPr/>
          <p:nvPr/>
        </p:nvSpPr>
        <p:spPr>
          <a:xfrm>
            <a:off x="1313895" y="4408009"/>
            <a:ext cx="2210540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AB934A-51F4-4711-BE8E-892667ED46E1}"/>
              </a:ext>
            </a:extLst>
          </p:cNvPr>
          <p:cNvSpPr/>
          <p:nvPr/>
        </p:nvSpPr>
        <p:spPr>
          <a:xfrm>
            <a:off x="3746377" y="4408009"/>
            <a:ext cx="2006353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 using flask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98A50B-08B5-4CC5-90D9-F1D4CE56C44F}"/>
              </a:ext>
            </a:extLst>
          </p:cNvPr>
          <p:cNvSpPr/>
          <p:nvPr/>
        </p:nvSpPr>
        <p:spPr>
          <a:xfrm>
            <a:off x="6126480" y="4408009"/>
            <a:ext cx="213951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start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5F1D21-039F-4870-975B-1D1640B6E071}"/>
              </a:ext>
            </a:extLst>
          </p:cNvPr>
          <p:cNvSpPr/>
          <p:nvPr/>
        </p:nvSpPr>
        <p:spPr>
          <a:xfrm>
            <a:off x="8735627" y="4408009"/>
            <a:ext cx="2210540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from user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A02B55-7C3A-4C38-8AFE-4C92A7E62200}"/>
              </a:ext>
            </a:extLst>
          </p:cNvPr>
          <p:cNvSpPr/>
          <p:nvPr/>
        </p:nvSpPr>
        <p:spPr>
          <a:xfrm>
            <a:off x="8833282" y="5415379"/>
            <a:ext cx="2024108" cy="72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Outcome</a:t>
            </a:r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F35BF6F-99D3-4062-8C14-D9E2E1B82C20}"/>
              </a:ext>
            </a:extLst>
          </p:cNvPr>
          <p:cNvSpPr/>
          <p:nvPr/>
        </p:nvSpPr>
        <p:spPr>
          <a:xfrm>
            <a:off x="3391269" y="2450237"/>
            <a:ext cx="133166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B5A1CCF-2A9F-4480-A07F-3B1BB8307408}"/>
              </a:ext>
            </a:extLst>
          </p:cNvPr>
          <p:cNvSpPr/>
          <p:nvPr/>
        </p:nvSpPr>
        <p:spPr>
          <a:xfrm>
            <a:off x="5832629" y="2450237"/>
            <a:ext cx="150921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DF49A22-F8BD-41FA-97F0-99412B4AC1B1}"/>
              </a:ext>
            </a:extLst>
          </p:cNvPr>
          <p:cNvSpPr/>
          <p:nvPr/>
        </p:nvSpPr>
        <p:spPr>
          <a:xfrm>
            <a:off x="8265998" y="2450237"/>
            <a:ext cx="141155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AA8AC29-DC02-4F90-82A6-9C2E21CCC815}"/>
              </a:ext>
            </a:extLst>
          </p:cNvPr>
          <p:cNvSpPr/>
          <p:nvPr/>
        </p:nvSpPr>
        <p:spPr>
          <a:xfrm>
            <a:off x="9605639" y="2938508"/>
            <a:ext cx="248575" cy="27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A8A04F16-C8E0-44CF-8B3D-4F8B4343BA25}"/>
              </a:ext>
            </a:extLst>
          </p:cNvPr>
          <p:cNvSpPr/>
          <p:nvPr/>
        </p:nvSpPr>
        <p:spPr>
          <a:xfrm>
            <a:off x="8265998" y="3429000"/>
            <a:ext cx="226974" cy="2907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C750C815-C54B-4853-804E-D6B76287149E}"/>
              </a:ext>
            </a:extLst>
          </p:cNvPr>
          <p:cNvSpPr/>
          <p:nvPr/>
        </p:nvSpPr>
        <p:spPr>
          <a:xfrm>
            <a:off x="5815760" y="3497802"/>
            <a:ext cx="184660" cy="221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5A4CA131-DF11-4178-8B14-1FBFFC496E21}"/>
              </a:ext>
            </a:extLst>
          </p:cNvPr>
          <p:cNvSpPr/>
          <p:nvPr/>
        </p:nvSpPr>
        <p:spPr>
          <a:xfrm>
            <a:off x="3391269" y="3497802"/>
            <a:ext cx="133166" cy="221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8D69E67-8F36-42FE-82DD-EFD0BF5BA192}"/>
              </a:ext>
            </a:extLst>
          </p:cNvPr>
          <p:cNvSpPr/>
          <p:nvPr/>
        </p:nvSpPr>
        <p:spPr>
          <a:xfrm>
            <a:off x="2157274" y="3986073"/>
            <a:ext cx="301841" cy="37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07C1627-0CDD-42BB-8F81-9B4A835E6D3B}"/>
              </a:ext>
            </a:extLst>
          </p:cNvPr>
          <p:cNvSpPr/>
          <p:nvPr/>
        </p:nvSpPr>
        <p:spPr>
          <a:xfrm>
            <a:off x="3607884" y="4571999"/>
            <a:ext cx="133166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1E07683-0F5E-4BEB-A324-B3EA0D56B9D2}"/>
              </a:ext>
            </a:extLst>
          </p:cNvPr>
          <p:cNvSpPr/>
          <p:nvPr/>
        </p:nvSpPr>
        <p:spPr>
          <a:xfrm>
            <a:off x="5832629" y="4643021"/>
            <a:ext cx="18466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2976E74-D5A1-4CB8-A967-3B1BAE2B59AB}"/>
              </a:ext>
            </a:extLst>
          </p:cNvPr>
          <p:cNvSpPr/>
          <p:nvPr/>
        </p:nvSpPr>
        <p:spPr>
          <a:xfrm>
            <a:off x="8375189" y="4660776"/>
            <a:ext cx="264559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706CF49-C4B4-465D-AA45-5F696532417B}"/>
              </a:ext>
            </a:extLst>
          </p:cNvPr>
          <p:cNvSpPr/>
          <p:nvPr/>
        </p:nvSpPr>
        <p:spPr>
          <a:xfrm>
            <a:off x="9792070" y="5135977"/>
            <a:ext cx="230819" cy="27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1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3826-15BA-4D3B-9D48-A0B209ED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3551-722E-4BE6-8058-788180A7B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2690"/>
            <a:ext cx="10058400" cy="3760891"/>
          </a:xfrm>
        </p:spPr>
        <p:txBody>
          <a:bodyPr/>
          <a:lstStyle/>
          <a:p>
            <a:r>
              <a:rPr lang="en-US" dirty="0"/>
              <a:t>1  Item Weight                                                             2. Item Fat Content</a:t>
            </a:r>
          </a:p>
          <a:p>
            <a:r>
              <a:rPr lang="en-US" dirty="0"/>
              <a:t>3. Item Visibility                                                             4. Item Type</a:t>
            </a:r>
          </a:p>
          <a:p>
            <a:r>
              <a:rPr lang="en-US" dirty="0"/>
              <a:t>5. Item </a:t>
            </a:r>
            <a:r>
              <a:rPr lang="en-US" dirty="0" err="1"/>
              <a:t>Mrp</a:t>
            </a:r>
            <a:r>
              <a:rPr lang="en-US" dirty="0"/>
              <a:t>                                                                 6. Outlet Year</a:t>
            </a:r>
          </a:p>
          <a:p>
            <a:r>
              <a:rPr lang="en-US" dirty="0"/>
              <a:t>7. Outlet Size                                                                8. Outlet Location</a:t>
            </a:r>
          </a:p>
          <a:p>
            <a:r>
              <a:rPr lang="en-US" dirty="0"/>
              <a:t>9. Outlet Type                                                               10. Outlet Supply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31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06CC-1727-47D2-8146-6A69A796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Step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32C41-08C2-4969-BC85-F368B1DEF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074" y="2063812"/>
            <a:ext cx="9161130" cy="3760788"/>
          </a:xfrm>
        </p:spPr>
      </p:pic>
    </p:spTree>
    <p:extLst>
      <p:ext uri="{BB962C8B-B14F-4D97-AF65-F5344CB8AC3E}">
        <p14:creationId xmlns:p14="http://schemas.microsoft.com/office/powerpoint/2010/main" val="160994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F90-6A84-46AB-9582-0A8E474B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0CA660-E474-4AAB-BA0C-910FFC858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84" y="2108200"/>
            <a:ext cx="9574096" cy="37607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2A4811-6470-406C-9CC9-BF6AD57EF0F4}"/>
              </a:ext>
            </a:extLst>
          </p:cNvPr>
          <p:cNvSpPr txBox="1"/>
          <p:nvPr/>
        </p:nvSpPr>
        <p:spPr>
          <a:xfrm>
            <a:off x="5157927" y="52644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178EC-1131-48A6-A6F4-EE1B8F92D057}"/>
              </a:ext>
            </a:extLst>
          </p:cNvPr>
          <p:cNvSpPr txBox="1"/>
          <p:nvPr/>
        </p:nvSpPr>
        <p:spPr>
          <a:xfrm>
            <a:off x="8294662" y="526445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35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D639-7861-40D8-8352-AA8D7FD4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Workflow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DBC3B-D8F5-4AEA-A5A2-608A25B74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1" y="2108200"/>
            <a:ext cx="9623394" cy="3910860"/>
          </a:xfrm>
        </p:spPr>
      </p:pic>
    </p:spTree>
    <p:extLst>
      <p:ext uri="{BB962C8B-B14F-4D97-AF65-F5344CB8AC3E}">
        <p14:creationId xmlns:p14="http://schemas.microsoft.com/office/powerpoint/2010/main" val="169402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E2C4-125B-4E74-90E1-9F618ED0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Predicting Result On Test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07C5A-FB7F-4219-B079-0DE646B09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959" y="2108200"/>
            <a:ext cx="9357064" cy="3760788"/>
          </a:xfrm>
        </p:spPr>
      </p:pic>
    </p:spTree>
    <p:extLst>
      <p:ext uri="{BB962C8B-B14F-4D97-AF65-F5344CB8AC3E}">
        <p14:creationId xmlns:p14="http://schemas.microsoft.com/office/powerpoint/2010/main" val="16387355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{9D3D3DAC-F927-469C-8DE2-F11538B3D908}tf11437505_win32</Template>
  <TotalTime>59</TotalTime>
  <Words>575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 Pro Cond Light</vt:lpstr>
      <vt:lpstr>Speak Pro</vt:lpstr>
      <vt:lpstr>Times New Roman</vt:lpstr>
      <vt:lpstr>RetrospectVTI</vt:lpstr>
      <vt:lpstr>STORES SALES PREDICTION</vt:lpstr>
      <vt:lpstr>INTRODUCTION </vt:lpstr>
      <vt:lpstr>OBJECTIVE</vt:lpstr>
      <vt:lpstr>ARCHITECTURE</vt:lpstr>
      <vt:lpstr>Dataset</vt:lpstr>
      <vt:lpstr>Data Analysis Step</vt:lpstr>
      <vt:lpstr>Random Forest Model</vt:lpstr>
      <vt:lpstr>Model Training and Workflow</vt:lpstr>
      <vt:lpstr>Model Predicting Result On Test Dataset</vt:lpstr>
      <vt:lpstr>Deployment and IDE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STORES SALES PREDICTION</dc:title>
  <dc:creator>somay Mangla</dc:creator>
  <cp:lastModifiedBy>somay Mangla</cp:lastModifiedBy>
  <cp:revision>2</cp:revision>
  <dcterms:created xsi:type="dcterms:W3CDTF">2021-09-11T05:26:22Z</dcterms:created>
  <dcterms:modified xsi:type="dcterms:W3CDTF">2021-09-21T05:28:37Z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