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24C0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F467-AD0A-46C1-9ACF-C58C1AE8E963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0655-2280-4D16-9A55-7D4A49531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0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F467-AD0A-46C1-9ACF-C58C1AE8E963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0655-2280-4D16-9A55-7D4A49531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45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F467-AD0A-46C1-9ACF-C58C1AE8E963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0655-2280-4D16-9A55-7D4A49531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23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F467-AD0A-46C1-9ACF-C58C1AE8E963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0655-2280-4D16-9A55-7D4A49531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27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F467-AD0A-46C1-9ACF-C58C1AE8E963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0655-2280-4D16-9A55-7D4A49531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74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F467-AD0A-46C1-9ACF-C58C1AE8E963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0655-2280-4D16-9A55-7D4A49531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17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F467-AD0A-46C1-9ACF-C58C1AE8E963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0655-2280-4D16-9A55-7D4A49531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20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F467-AD0A-46C1-9ACF-C58C1AE8E963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0655-2280-4D16-9A55-7D4A49531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62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F467-AD0A-46C1-9ACF-C58C1AE8E963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0655-2280-4D16-9A55-7D4A49531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26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F467-AD0A-46C1-9ACF-C58C1AE8E963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0655-2280-4D16-9A55-7D4A49531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58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F467-AD0A-46C1-9ACF-C58C1AE8E963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0655-2280-4D16-9A55-7D4A49531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9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5F467-AD0A-46C1-9ACF-C58C1AE8E963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50655-2280-4D16-9A55-7D4A49531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1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Oval 130"/>
          <p:cNvSpPr>
            <a:spLocks noChangeAspect="1"/>
          </p:cNvSpPr>
          <p:nvPr/>
        </p:nvSpPr>
        <p:spPr>
          <a:xfrm>
            <a:off x="277246" y="760096"/>
            <a:ext cx="241377" cy="24167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5" name="Group 134"/>
          <p:cNvGrpSpPr/>
          <p:nvPr/>
        </p:nvGrpSpPr>
        <p:grpSpPr>
          <a:xfrm>
            <a:off x="518623" y="353952"/>
            <a:ext cx="11260185" cy="151473"/>
            <a:chOff x="324791" y="366930"/>
            <a:chExt cx="11260185" cy="151473"/>
          </a:xfrm>
        </p:grpSpPr>
        <p:cxnSp>
          <p:nvCxnSpPr>
            <p:cNvPr id="107" name="Straight Connector 106"/>
            <p:cNvCxnSpPr/>
            <p:nvPr/>
          </p:nvCxnSpPr>
          <p:spPr>
            <a:xfrm flipV="1">
              <a:off x="473305" y="439254"/>
              <a:ext cx="11111671" cy="0"/>
            </a:xfrm>
            <a:prstGeom prst="line">
              <a:avLst/>
            </a:prstGeom>
            <a:ln w="28575" cap="flat" cmpd="sng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Oval 128"/>
            <p:cNvSpPr>
              <a:spLocks noChangeAspect="1"/>
            </p:cNvSpPr>
            <p:nvPr/>
          </p:nvSpPr>
          <p:spPr>
            <a:xfrm>
              <a:off x="770333" y="366930"/>
              <a:ext cx="148514" cy="14869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Oval 129"/>
            <p:cNvSpPr>
              <a:spLocks noChangeAspect="1"/>
            </p:cNvSpPr>
            <p:nvPr/>
          </p:nvSpPr>
          <p:spPr>
            <a:xfrm>
              <a:off x="993104" y="366930"/>
              <a:ext cx="148514" cy="14869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Oval 132"/>
            <p:cNvSpPr>
              <a:spLocks noChangeAspect="1"/>
            </p:cNvSpPr>
            <p:nvPr/>
          </p:nvSpPr>
          <p:spPr>
            <a:xfrm>
              <a:off x="324791" y="368161"/>
              <a:ext cx="148514" cy="14869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Oval 133"/>
            <p:cNvSpPr>
              <a:spLocks noChangeAspect="1"/>
            </p:cNvSpPr>
            <p:nvPr/>
          </p:nvSpPr>
          <p:spPr>
            <a:xfrm>
              <a:off x="547562" y="369704"/>
              <a:ext cx="148514" cy="14869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5679385" y="1066595"/>
            <a:ext cx="2089190" cy="5054153"/>
            <a:chOff x="5679385" y="1066595"/>
            <a:chExt cx="2089190" cy="5054153"/>
          </a:xfrm>
        </p:grpSpPr>
        <p:grpSp>
          <p:nvGrpSpPr>
            <p:cNvPr id="128" name="Group 127"/>
            <p:cNvGrpSpPr/>
            <p:nvPr/>
          </p:nvGrpSpPr>
          <p:grpSpPr>
            <a:xfrm>
              <a:off x="5679385" y="1150472"/>
              <a:ext cx="699510" cy="4859960"/>
              <a:chOff x="10927769" y="-160164"/>
              <a:chExt cx="699510" cy="4859960"/>
            </a:xfrm>
          </p:grpSpPr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11192554" y="4551097"/>
                <a:ext cx="148514" cy="14869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9" name="Oval 108"/>
              <p:cNvSpPr>
                <a:spLocks noChangeAspect="1"/>
              </p:cNvSpPr>
              <p:nvPr/>
            </p:nvSpPr>
            <p:spPr>
              <a:xfrm>
                <a:off x="11116899" y="3723598"/>
                <a:ext cx="300978" cy="301353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>
                <a:spLocks noChangeAspect="1"/>
              </p:cNvSpPr>
              <p:nvPr/>
            </p:nvSpPr>
            <p:spPr>
              <a:xfrm>
                <a:off x="11148983" y="4172189"/>
                <a:ext cx="241377" cy="241677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/>
              <p:cNvSpPr>
                <a:spLocks noChangeAspect="1"/>
              </p:cNvSpPr>
              <p:nvPr/>
            </p:nvSpPr>
            <p:spPr>
              <a:xfrm>
                <a:off x="11178403" y="-160164"/>
                <a:ext cx="148514" cy="148699"/>
              </a:xfrm>
              <a:prstGeom prst="ellipse">
                <a:avLst/>
              </a:prstGeom>
              <a:solidFill>
                <a:srgbClr val="FF00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/>
              <p:cNvSpPr>
                <a:spLocks noChangeAspect="1"/>
              </p:cNvSpPr>
              <p:nvPr/>
            </p:nvSpPr>
            <p:spPr>
              <a:xfrm>
                <a:off x="11089518" y="3219157"/>
                <a:ext cx="360306" cy="36075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/>
              <p:cNvSpPr>
                <a:spLocks noChangeAspect="1"/>
              </p:cNvSpPr>
              <p:nvPr/>
            </p:nvSpPr>
            <p:spPr>
              <a:xfrm rot="18985133">
                <a:off x="10927769" y="2371539"/>
                <a:ext cx="699510" cy="700380"/>
              </a:xfrm>
              <a:prstGeom prst="ellipse">
                <a:avLst/>
              </a:prstGeom>
              <a:gradFill flip="none" rotWithShape="1">
                <a:gsLst>
                  <a:gs pos="65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2">
                      <a:lumMod val="75000"/>
                    </a:schemeClr>
                  </a:gs>
                  <a:gs pos="80000">
                    <a:srgbClr val="C00000"/>
                  </a:gs>
                  <a:gs pos="22000">
                    <a:schemeClr val="accent2">
                      <a:lumMod val="75000"/>
                    </a:schemeClr>
                  </a:gs>
                  <a:gs pos="29000">
                    <a:schemeClr val="accent2"/>
                  </a:gs>
                  <a:gs pos="53000">
                    <a:srgbClr val="C00000"/>
                  </a:gs>
                  <a:gs pos="100000">
                    <a:schemeClr val="accent2"/>
                  </a:gs>
                </a:gsLst>
                <a:path path="circle">
                  <a:fillToRect l="100000" b="100000"/>
                </a:path>
                <a:tileRect t="-100000" r="-100000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>
                <a:spLocks noChangeAspect="1"/>
              </p:cNvSpPr>
              <p:nvPr/>
            </p:nvSpPr>
            <p:spPr>
              <a:xfrm>
                <a:off x="10941839" y="1586691"/>
                <a:ext cx="639286" cy="640080"/>
              </a:xfrm>
              <a:prstGeom prst="ellipse">
                <a:avLst/>
              </a:prstGeom>
              <a:gradFill flip="none" rotWithShape="1">
                <a:gsLst>
                  <a:gs pos="54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2">
                      <a:lumMod val="75000"/>
                    </a:schemeClr>
                  </a:gs>
                  <a:gs pos="43000">
                    <a:schemeClr val="accent4">
                      <a:lumMod val="60000"/>
                      <a:lumOff val="40000"/>
                    </a:schemeClr>
                  </a:gs>
                  <a:gs pos="11000">
                    <a:schemeClr val="accent2">
                      <a:lumMod val="75000"/>
                    </a:schemeClr>
                  </a:gs>
                  <a:gs pos="97000">
                    <a:schemeClr val="accent2">
                      <a:lumMod val="75000"/>
                    </a:schemeClr>
                  </a:gs>
                  <a:gs pos="51000">
                    <a:schemeClr val="accent4">
                      <a:lumMod val="60000"/>
                      <a:lumOff val="40000"/>
                    </a:schemeClr>
                  </a:gs>
                  <a:gs pos="100000">
                    <a:schemeClr val="accent2"/>
                  </a:gs>
                </a:gsLst>
                <a:path path="circle">
                  <a:fillToRect l="100000" b="100000"/>
                </a:path>
                <a:tileRect t="-100000" r="-100000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/>
              <p:cNvSpPr>
                <a:spLocks noChangeAspect="1"/>
              </p:cNvSpPr>
              <p:nvPr/>
            </p:nvSpPr>
            <p:spPr>
              <a:xfrm rot="2387690">
                <a:off x="10977554" y="861702"/>
                <a:ext cx="589760" cy="590493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92000">
                    <a:schemeClr val="accent1">
                      <a:lumMod val="75000"/>
                    </a:schemeClr>
                  </a:gs>
                  <a:gs pos="53000">
                    <a:schemeClr val="accent1">
                      <a:lumMod val="40000"/>
                      <a:lumOff val="60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/>
              <p:cNvSpPr>
                <a:spLocks noChangeAspect="1"/>
              </p:cNvSpPr>
              <p:nvPr/>
            </p:nvSpPr>
            <p:spPr>
              <a:xfrm rot="20645707">
                <a:off x="10971042" y="107427"/>
                <a:ext cx="602784" cy="603534"/>
              </a:xfrm>
              <a:prstGeom prst="ellipse">
                <a:avLst/>
              </a:prstGeom>
              <a:gradFill flip="none" rotWithShape="1">
                <a:gsLst>
                  <a:gs pos="0">
                    <a:srgbClr val="24C08C"/>
                  </a:gs>
                  <a:gs pos="92000">
                    <a:srgbClr val="24C08C"/>
                  </a:gs>
                  <a:gs pos="53000">
                    <a:schemeClr val="accent1">
                      <a:lumMod val="50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6" name="TextBox 135"/>
            <p:cNvSpPr txBox="1"/>
            <p:nvPr/>
          </p:nvSpPr>
          <p:spPr>
            <a:xfrm>
              <a:off x="6623565" y="1066595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/>
                  </a:solidFill>
                  <a:latin typeface="AthelasW01-Regular" panose="02000503070000020003" pitchFamily="2" charset="0"/>
                </a:defRPr>
              </a:lvl1pPr>
            </a:lstStyle>
            <a:p>
              <a:r>
                <a:rPr lang="en-US" dirty="0"/>
                <a:t>Eternity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6829330" y="5751416"/>
              <a:ext cx="570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/>
                  </a:solidFill>
                  <a:latin typeface="AthelasW01-Regular" panose="02000503070000020003" pitchFamily="2" charset="0"/>
                </a:defRPr>
              </a:lvl1pPr>
            </a:lstStyle>
            <a:p>
              <a:r>
                <a:rPr lang="en-US" dirty="0"/>
                <a:t>Day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6730967" y="5418997"/>
              <a:ext cx="729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/>
                  </a:solidFill>
                  <a:latin typeface="AthelasW01-Regular" panose="02000503070000020003" pitchFamily="2" charset="0"/>
                </a:defRPr>
              </a:lvl1pPr>
            </a:lstStyle>
            <a:p>
              <a:r>
                <a:rPr lang="en-US" dirty="0"/>
                <a:t>Week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6687176" y="5000244"/>
              <a:ext cx="8221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/>
                  </a:solidFill>
                  <a:latin typeface="AthelasW01-Regular" panose="02000503070000020003" pitchFamily="2" charset="0"/>
                </a:defRPr>
              </a:lvl1pPr>
            </a:lstStyle>
            <a:p>
              <a:r>
                <a:rPr lang="en-US" dirty="0"/>
                <a:t>Month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804996" y="4521215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/>
                  </a:solidFill>
                  <a:latin typeface="AthelasW01-Regular" panose="02000503070000020003" pitchFamily="2" charset="0"/>
                </a:defRPr>
              </a:lvl1pPr>
            </a:lstStyle>
            <a:p>
              <a:r>
                <a:rPr lang="en-US" dirty="0"/>
                <a:t>Year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6655521" y="3847699"/>
              <a:ext cx="8864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/>
                  </a:solidFill>
                  <a:latin typeface="AthelasW01-Regular" panose="02000503070000020003" pitchFamily="2" charset="0"/>
                </a:defRPr>
              </a:lvl1pPr>
            </a:lstStyle>
            <a:p>
              <a:r>
                <a:rPr lang="en-US" dirty="0"/>
                <a:t>Decade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6635537" y="3025705"/>
              <a:ext cx="955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/>
                  </a:solidFill>
                  <a:latin typeface="AthelasW01-Regular" panose="02000503070000020003" pitchFamily="2" charset="0"/>
                </a:defRPr>
              </a:lvl1pPr>
            </a:lstStyle>
            <a:p>
              <a:r>
                <a:rPr lang="en-US" dirty="0"/>
                <a:t>Century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458601" y="2280902"/>
              <a:ext cx="1309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/>
                  </a:solidFill>
                  <a:latin typeface="AthelasW01-Regular" panose="02000503070000020003" pitchFamily="2" charset="0"/>
                </a:defRPr>
              </a:lvl1pPr>
            </a:lstStyle>
            <a:p>
              <a:r>
                <a:rPr lang="en-US" dirty="0"/>
                <a:t>Millennium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6708977" y="1535164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/>
                  </a:solidFill>
                  <a:latin typeface="AthelasW01-Regular" panose="02000503070000020003" pitchFamily="2" charset="0"/>
                </a:defRPr>
              </a:lvl1pPr>
            </a:lstStyle>
            <a:p>
              <a:r>
                <a:rPr lang="en-US" dirty="0"/>
                <a:t>Epoch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72191" y="6290993"/>
            <a:ext cx="11306617" cy="241677"/>
            <a:chOff x="472191" y="6290993"/>
            <a:chExt cx="11306617" cy="241677"/>
          </a:xfrm>
        </p:grpSpPr>
        <p:grpSp>
          <p:nvGrpSpPr>
            <p:cNvPr id="3" name="Group 2"/>
            <p:cNvGrpSpPr/>
            <p:nvPr/>
          </p:nvGrpSpPr>
          <p:grpSpPr>
            <a:xfrm>
              <a:off x="472191" y="6290993"/>
              <a:ext cx="11306617" cy="241677"/>
              <a:chOff x="472191" y="6290993"/>
              <a:chExt cx="11306617" cy="241677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 flipV="1">
                <a:off x="667137" y="6411832"/>
                <a:ext cx="11111671" cy="0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Oval 131"/>
              <p:cNvSpPr>
                <a:spLocks noChangeAspect="1"/>
              </p:cNvSpPr>
              <p:nvPr/>
            </p:nvSpPr>
            <p:spPr>
              <a:xfrm>
                <a:off x="472191" y="6290993"/>
                <a:ext cx="241377" cy="241677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793313" y="6337481"/>
              <a:ext cx="148514" cy="14869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>
            <a:xfrm>
              <a:off x="1021572" y="6333439"/>
              <a:ext cx="148514" cy="14869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11089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AthelasW01-Regular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Prax</dc:creator>
  <cp:lastModifiedBy>Prax</cp:lastModifiedBy>
  <cp:revision>25</cp:revision>
  <dcterms:created xsi:type="dcterms:W3CDTF">2020-04-09T15:18:46Z</dcterms:created>
  <dcterms:modified xsi:type="dcterms:W3CDTF">2020-07-14T15:27:35Z</dcterms:modified>
</cp:coreProperties>
</file>