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6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116D-34BE-40B7-973B-F02C2D3CE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天天跑车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AF75F-D63F-4A25-A787-B5C3A74E5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r>
              <a:rPr lang="zh-CN" altLang="en-US" dirty="0"/>
              <a:t>组 潘友赫 杨伟锋 项目验收</a:t>
            </a:r>
          </a:p>
        </p:txBody>
      </p:sp>
    </p:spTree>
    <p:extLst>
      <p:ext uri="{BB962C8B-B14F-4D97-AF65-F5344CB8AC3E}">
        <p14:creationId xmlns:p14="http://schemas.microsoft.com/office/powerpoint/2010/main" val="28502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FFBD-2A74-4396-B212-E8248857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E62DA-6E6C-4CF3-8169-45EEDE99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代码总行数：</a:t>
            </a:r>
            <a:r>
              <a:rPr lang="en-US" altLang="zh-CN" dirty="0"/>
              <a:t>415</a:t>
            </a:r>
            <a:r>
              <a:rPr lang="zh-CN" altLang="en-US" dirty="0"/>
              <a:t>行（全部为学习相关语句后自己编写，未直接复制网上代码）</a:t>
            </a:r>
            <a:endParaRPr lang="en-US" altLang="zh-CN" dirty="0"/>
          </a:p>
          <a:p>
            <a:r>
              <a:rPr lang="zh-CN" altLang="en-US" dirty="0"/>
              <a:t>小组成员分工：</a:t>
            </a:r>
            <a:endParaRPr lang="en-US" altLang="zh-CN" dirty="0"/>
          </a:p>
          <a:p>
            <a:r>
              <a:rPr lang="zh-CN" altLang="en-US" dirty="0"/>
              <a:t>潘友赫：主要负责编写代码，设计类的结构，学习使用</a:t>
            </a:r>
            <a:r>
              <a:rPr lang="en-US" altLang="zh-CN" dirty="0"/>
              <a:t>Java</a:t>
            </a:r>
            <a:r>
              <a:rPr lang="zh-CN" altLang="en-US" dirty="0"/>
              <a:t>语言的面向对象、类的继承、</a:t>
            </a:r>
            <a:r>
              <a:rPr lang="en-US" altLang="zh-CN" dirty="0"/>
              <a:t>GUI</a:t>
            </a:r>
            <a:r>
              <a:rPr lang="zh-CN" altLang="en-US" dirty="0"/>
              <a:t>等相关知识，并设计部分游戏界面</a:t>
            </a:r>
            <a:endParaRPr lang="en-US" altLang="zh-CN" dirty="0"/>
          </a:p>
          <a:p>
            <a:r>
              <a:rPr lang="zh-CN" altLang="en-US" dirty="0"/>
              <a:t>杨伟锋：素材收集，部分界面设计，部分功能的实现</a:t>
            </a:r>
            <a:endParaRPr lang="en-US" altLang="zh-CN" dirty="0"/>
          </a:p>
          <a:p>
            <a:r>
              <a:rPr lang="zh-CN" altLang="en-US" dirty="0"/>
              <a:t>代码：</a:t>
            </a:r>
            <a:r>
              <a:rPr lang="en-US" altLang="zh-CN" dirty="0"/>
              <a:t>https://github.com/pyhpro/a</a:t>
            </a:r>
          </a:p>
        </p:txBody>
      </p:sp>
    </p:spTree>
    <p:extLst>
      <p:ext uri="{BB962C8B-B14F-4D97-AF65-F5344CB8AC3E}">
        <p14:creationId xmlns:p14="http://schemas.microsoft.com/office/powerpoint/2010/main" val="13047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1AF9-9FAC-4A27-AFF4-364C357D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90283-8E31-483A-A252-4B3EB317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2" y="1323328"/>
            <a:ext cx="9839417" cy="55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874B-1375-4F49-BB59-BFA841E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游戏首页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7744888-3526-4D1A-A1C9-2BA852E5F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9" y="1327114"/>
            <a:ext cx="9821662" cy="55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7391-7C97-417A-97E3-15847B3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游戏帮助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DC55A1-980E-4D09-B610-8C05236C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1325964"/>
            <a:ext cx="9823706" cy="5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4091-8979-41BA-AF7C-3494546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选择车型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8B698-9ECF-4507-A456-80EB200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330962"/>
            <a:ext cx="9814828" cy="55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CE59-D9C3-4446-B741-24765E0B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5B4FF-B3E5-43B5-8A1B-F79BB4F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330962"/>
            <a:ext cx="9814828" cy="55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6CB22-696D-4877-A4D7-21343AF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游戏结束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FCEF3-4EA6-4A55-A667-A74A413B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1325964"/>
            <a:ext cx="9823706" cy="5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6D65C8-6485-4C0D-A290-3D64E4503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556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109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天天跑车</vt:lpstr>
      <vt:lpstr>项目验收</vt:lpstr>
      <vt:lpstr>代码</vt:lpstr>
      <vt:lpstr>游戏首页</vt:lpstr>
      <vt:lpstr>游戏帮助</vt:lpstr>
      <vt:lpstr>选择车型</vt:lpstr>
      <vt:lpstr>开始游戏</vt:lpstr>
      <vt:lpstr>游戏结束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天天跑车</dc:title>
  <dc:creator>lenovo</dc:creator>
  <cp:lastModifiedBy>lenovo</cp:lastModifiedBy>
  <cp:revision>80</cp:revision>
  <dcterms:created xsi:type="dcterms:W3CDTF">2021-04-06T14:15:38Z</dcterms:created>
  <dcterms:modified xsi:type="dcterms:W3CDTF">2021-05-26T01:41:46Z</dcterms:modified>
</cp:coreProperties>
</file>