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66" r:id="rId4"/>
    <p:sldId id="257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5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52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4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1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3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0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1867-6131-4619-B8D5-E41845238568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E3D41-5A93-4149-B99A-8DC29D5B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9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0CDE-4C26-49AB-91D7-A8F6EE49F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FORCASTING OF STOCK PRICE(RIL)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4DB2-4D93-49A0-B911-5ADB173F8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ATUL CHAUDHARI</a:t>
            </a:r>
          </a:p>
          <a:p>
            <a:r>
              <a:rPr lang="en-IN" sz="2400" dirty="0"/>
              <a:t>MOHNISH LAVANIA</a:t>
            </a:r>
          </a:p>
          <a:p>
            <a:r>
              <a:rPr lang="en-IN" sz="2400" dirty="0"/>
              <a:t>SARANG BAGUL</a:t>
            </a:r>
          </a:p>
          <a:p>
            <a:r>
              <a:rPr lang="en-IN" sz="2400" dirty="0"/>
              <a:t>RISHIK SHARMA</a:t>
            </a:r>
          </a:p>
          <a:p>
            <a:r>
              <a:rPr lang="en-IN" sz="2400" dirty="0"/>
              <a:t>RAHUL SINGH</a:t>
            </a:r>
          </a:p>
        </p:txBody>
      </p:sp>
    </p:spTree>
    <p:extLst>
      <p:ext uri="{BB962C8B-B14F-4D97-AF65-F5344CB8AC3E}">
        <p14:creationId xmlns:p14="http://schemas.microsoft.com/office/powerpoint/2010/main" val="5687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7A9E-3880-4881-96B4-A8B1DB3B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TOOLS USED:		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PMDARIMA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METHODOLOGY:</a:t>
            </a:r>
          </a:p>
          <a:p>
            <a:r>
              <a:rPr lang="en-IN" dirty="0"/>
              <a:t>ACF/PACF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DATASIZE:</a:t>
            </a:r>
          </a:p>
          <a:p>
            <a:pPr marL="0" indent="0">
              <a:buNone/>
            </a:pPr>
            <a:r>
              <a:rPr lang="en-IN" dirty="0"/>
              <a:t>1330X5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91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AEF-F671-4A92-90BC-49F4DF38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D440-01E5-4E8C-98BE-33321D64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SIMPLE EXPONENTIAL </a:t>
            </a:r>
          </a:p>
          <a:p>
            <a:pPr marL="0" indent="0">
              <a:buNone/>
            </a:pPr>
            <a:r>
              <a:rPr lang="en-IN" dirty="0"/>
              <a:t>HALTS EXPONENTIAL</a:t>
            </a:r>
          </a:p>
          <a:p>
            <a:pPr marL="0" indent="0">
              <a:buNone/>
            </a:pPr>
            <a:r>
              <a:rPr lang="en-IN" dirty="0"/>
              <a:t>HALT’S WINTER EXPONENTIAL</a:t>
            </a:r>
          </a:p>
          <a:p>
            <a:pPr marL="0" indent="0">
              <a:buNone/>
            </a:pPr>
            <a:r>
              <a:rPr lang="en-IN" dirty="0"/>
              <a:t>ARIMA</a:t>
            </a:r>
          </a:p>
          <a:p>
            <a:pPr marL="0" indent="0">
              <a:buNone/>
            </a:pPr>
            <a:r>
              <a:rPr lang="en-IN" dirty="0"/>
              <a:t>AUTO_ARIMA</a:t>
            </a:r>
          </a:p>
          <a:p>
            <a:pPr marL="0" indent="0">
              <a:buNone/>
            </a:pPr>
            <a:r>
              <a:rPr lang="en-IN" dirty="0"/>
              <a:t>SARIMA</a:t>
            </a:r>
          </a:p>
          <a:p>
            <a:pPr marL="0" indent="0">
              <a:buNone/>
            </a:pPr>
            <a:r>
              <a:rPr lang="en-IN" dirty="0"/>
              <a:t>LOG_SPLIT</a:t>
            </a:r>
          </a:p>
          <a:p>
            <a:pPr marL="0" indent="0">
              <a:buNone/>
            </a:pPr>
            <a:r>
              <a:rPr lang="en-IN" dirty="0"/>
              <a:t>LOG_SPLIT_2</a:t>
            </a:r>
          </a:p>
        </p:txBody>
      </p:sp>
    </p:spTree>
    <p:extLst>
      <p:ext uri="{BB962C8B-B14F-4D97-AF65-F5344CB8AC3E}">
        <p14:creationId xmlns:p14="http://schemas.microsoft.com/office/powerpoint/2010/main" val="300707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DA9D-07A8-4A7D-BAE9-27D4A348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BF3A2-F037-4D56-AB37-29FFD565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1372184"/>
            <a:ext cx="10995976" cy="43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10D-4860-44F9-8867-5BF070E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00"/>
            <a:ext cx="10515600" cy="1325563"/>
          </a:xfrm>
        </p:spPr>
        <p:txBody>
          <a:bodyPr/>
          <a:lstStyle/>
          <a:p>
            <a:r>
              <a:rPr lang="en-IN" dirty="0"/>
              <a:t>AIC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4919D4-9E32-400F-93EE-72C0FD4B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24075" y="190500"/>
            <a:ext cx="5829300" cy="72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10D-4860-44F9-8867-5BF070E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00"/>
            <a:ext cx="10515600" cy="1325563"/>
          </a:xfrm>
        </p:spPr>
        <p:txBody>
          <a:bodyPr/>
          <a:lstStyle/>
          <a:p>
            <a:r>
              <a:rPr lang="en-IN" dirty="0"/>
              <a:t>BIC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1EBC79-D68F-4F7F-A090-AB2686FC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1350" y="571500"/>
            <a:ext cx="58293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7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10D-4860-44F9-8867-5BF070E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00"/>
            <a:ext cx="10515600" cy="1325563"/>
          </a:xfrm>
        </p:spPr>
        <p:txBody>
          <a:bodyPr/>
          <a:lstStyle/>
          <a:p>
            <a:r>
              <a:rPr lang="en-IN" dirty="0"/>
              <a:t>MSE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ADF7A8-260A-41EF-8ACA-DEFB0359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28963" y="571500"/>
            <a:ext cx="59340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1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10D-4860-44F9-8867-5BF070E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00"/>
            <a:ext cx="10515600" cy="1325563"/>
          </a:xfrm>
        </p:spPr>
        <p:txBody>
          <a:bodyPr/>
          <a:lstStyle/>
          <a:p>
            <a:r>
              <a:rPr lang="en-IN" dirty="0"/>
              <a:t>RMSE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71FE31-86D7-408D-82F5-DEFB0D1F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19450" y="571500"/>
            <a:ext cx="57531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8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10D-4860-44F9-8867-5BF070E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00"/>
            <a:ext cx="10515600" cy="1325563"/>
          </a:xfrm>
        </p:spPr>
        <p:txBody>
          <a:bodyPr/>
          <a:lstStyle/>
          <a:p>
            <a:r>
              <a:rPr lang="en-IN" dirty="0"/>
              <a:t>MAE VS RMSE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F1B9894-3868-4587-9987-3E254899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19450" y="571500"/>
            <a:ext cx="57531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11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FORCASTING OF STOCK PRICE(RIL)</vt:lpstr>
      <vt:lpstr>PowerPoint Presentation</vt:lpstr>
      <vt:lpstr>MODELS USED</vt:lpstr>
      <vt:lpstr>Comparison of models</vt:lpstr>
      <vt:lpstr>AIC</vt:lpstr>
      <vt:lpstr>BIC</vt:lpstr>
      <vt:lpstr>MSE</vt:lpstr>
      <vt:lpstr>RMSE</vt:lpstr>
      <vt:lpstr>MAE VS RMSE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2020-06-11T10:03:40Z</dcterms:created>
  <dcterms:modified xsi:type="dcterms:W3CDTF">2020-06-11T10:20:17Z</dcterms:modified>
</cp:coreProperties>
</file>