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7" r:id="rId4"/>
    <p:sldId id="256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0F7-8B40-4B32-88C5-4DFF61CBC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B14A-1AF1-44A6-A3E1-AEB4577C0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DDE4-DF91-4824-B72D-92600DD8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91AE-A9C5-4052-AE57-EA02C2CF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5DC5-4105-4512-83E7-578A33D7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0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C9D4-6C8C-4AAE-8FA4-FA6C906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C75AC-1006-44DA-91DA-EC97508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42CD-2411-40B1-A713-8074824D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3D19-388E-425E-BBBE-694D214D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3054-7DE5-4D3B-A5D9-0683E45D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7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70523-843A-4C7C-90B8-A0C2B731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7870-0E76-4B88-858B-7D60305D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4BC1-6D1E-484F-A9C3-3EAFD008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3A19-E764-491F-93D5-F3A9FEF4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30CB-6564-4048-A8FB-440B5ABC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8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3266-AA92-43C3-A605-B86D4D30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18A4-B11F-4AFB-B5C9-C95B5813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42B9-7E2F-4BC6-BA3F-1CAFE8E4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C7D89-3420-4DD5-BE89-64722EC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FC7B-16F8-4608-8FBE-7BEAE944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7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2FD5-F8E7-4945-ABE6-63E868A2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A319-A18E-427A-AD16-DE4311AF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C7F4-81E8-4C7B-9A2B-4AC8E8F0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37E3-D2BA-409F-8E45-128E6B1D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E822-A68C-4936-87CA-7C69AF3C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3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D59F-A928-4C28-B2F4-6FF93E1C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2085-C8C6-49E6-91FB-03EE3D6D3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3FD4E-2CB2-455B-BB12-6B47D918C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4E15-2778-49C2-96BE-DC6D33A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117CB-4F6F-4164-B98F-00F19C16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4CE1-6B64-4A9F-AAE4-3EF001F1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1C5B-0C60-485A-AD9C-CBE291BF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8E46B-2D22-4A39-BBDB-CEEF73CE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2DDB6-7672-485F-8AD7-EE0538856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4FF94-7480-4CB3-864A-213B32090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5BEE7-DAFC-44CB-8A27-5E1A082E6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7E7A2-9720-487D-B7DE-82D5EA09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922D1-0C4C-4859-9487-789BE108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A34C1-73B8-43D6-A395-47220E1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00CC-3D83-4BA0-BD77-A81866FE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3B16E-70B6-4FBC-BCB5-30616653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66B96-BD8F-49CF-8EF5-D794D367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88065-75FE-4F99-B919-031C774C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4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FFCED-E1CB-4BD9-9AE3-C5F50D1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B7DE3-99AB-43E7-9EAE-E1A02ECF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B9FFA-73DF-490E-A5D4-6158A50D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1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8F49-CA31-4A95-9E2C-7CF4E894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B236-2B5A-4C25-8738-4A36C2C17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F9023-7374-4D26-A98C-6DFBAC52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98307-BCA3-49E0-8CC3-B8FAE890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5095-A4A4-4B03-94D6-6B92E56E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94A4-1ACD-467A-9D89-E5296577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EF21-8403-4903-915D-84E4EDA8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4C2A5-B650-48A8-8B3D-28AB1B9DE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A310B-E862-4B07-8C32-84D42497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62C1-7E72-4725-9287-8D2D57BF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ED0A0-4897-4271-AEF7-02CA7142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5302-F532-453A-B6B8-7E9F106D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4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B9BAE-501A-454F-AC45-29B5BA01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0015B-42EE-4C4E-8E5A-3CFAEE05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B844-BBA3-40C5-B8CE-E288D4D2A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C169-B091-4818-AE3F-0CFE907F7A09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F90C-5F2A-4D1A-B7A7-398FCDD46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BF3F-7308-4010-8940-9F37364F8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897E-9428-47F7-BA05-EB4DAB08D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0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D4AF65-E84C-410B-805F-370E0CEB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7DB4-BF24-4DB3-AFCF-10EF04D4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06" y="311084"/>
            <a:ext cx="11038788" cy="842177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/>
              <a:t>Roles in 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C51F4-7469-4988-9437-110AF7033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9355" y="2789656"/>
            <a:ext cx="9144000" cy="1655762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Voter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Election Head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Zone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124498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79F68-6C89-4FDB-A39C-78C4092CE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6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F6DC28-D703-483E-8307-EA68A8B42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1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A3A97-1AD8-415D-86D4-4E8140D8E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7DB4-BF24-4DB3-AFCF-10EF04D4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06" y="311084"/>
            <a:ext cx="11038788" cy="842177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/>
              <a:t>Our project provides solution for: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C51F4-7469-4988-9437-110AF7033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9355" y="2789656"/>
            <a:ext cx="9144000" cy="1655762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EVM Hack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Location Independent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Instant Results</a:t>
            </a:r>
          </a:p>
        </p:txBody>
      </p:sp>
    </p:spTree>
    <p:extLst>
      <p:ext uri="{BB962C8B-B14F-4D97-AF65-F5344CB8AC3E}">
        <p14:creationId xmlns:p14="http://schemas.microsoft.com/office/powerpoint/2010/main" val="320492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7DB4-BF24-4DB3-AFCF-10EF04D4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06" y="311084"/>
            <a:ext cx="11038788" cy="842177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/>
              <a:t>Our project is divided into three phase: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C51F4-7469-4988-9437-110AF7033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751949"/>
            <a:ext cx="9144000" cy="1655762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Registration Phase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Polling Phase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400" dirty="0"/>
              <a:t>Result Phase</a:t>
            </a:r>
          </a:p>
        </p:txBody>
      </p:sp>
    </p:spTree>
    <p:extLst>
      <p:ext uri="{BB962C8B-B14F-4D97-AF65-F5344CB8AC3E}">
        <p14:creationId xmlns:p14="http://schemas.microsoft.com/office/powerpoint/2010/main" val="73431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Roles in our Project</vt:lpstr>
      <vt:lpstr>PowerPoint Presentation</vt:lpstr>
      <vt:lpstr>PowerPoint Presentation</vt:lpstr>
      <vt:lpstr>PowerPoint Presentation</vt:lpstr>
      <vt:lpstr>Our project provides solution for:</vt:lpstr>
      <vt:lpstr>Our project is divided into three phase: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Vishnuvardhan S</dc:creator>
  <cp:lastModifiedBy>Vishnuvardhan S</cp:lastModifiedBy>
  <cp:revision>16</cp:revision>
  <dcterms:created xsi:type="dcterms:W3CDTF">2019-08-21T04:23:02Z</dcterms:created>
  <dcterms:modified xsi:type="dcterms:W3CDTF">2019-08-21T15:07:56Z</dcterms:modified>
</cp:coreProperties>
</file>