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513D-CDDA-47FB-8C29-FD60E27D5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EC989-BE44-4226-852D-A6902D4A5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35A9-F79B-47BF-8CE1-B74D9296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2156-1817-44EB-A0FA-758B23C1840E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998D0-1054-4D94-9F1E-E475B71B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383F-3DB5-4615-B78B-EE9B0946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7120-9736-4DF5-B50E-4CE4D611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70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A334-5216-4CFE-8A19-012CD44D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FC5F-41C8-437B-A399-3D794E527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0E40-1459-456C-BC33-4F194877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2156-1817-44EB-A0FA-758B23C1840E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A4CDE-78A9-4C26-84A5-B53C07B7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D016-072E-41B2-93A5-C22954A1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7120-9736-4DF5-B50E-4CE4D611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5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08A87-8234-4A6A-85DD-78F97467F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1C736-FCC1-4717-AED0-6FA4180D1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31F8-0FA3-4F8A-965D-3C5BD34A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2156-1817-44EB-A0FA-758B23C1840E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5E3F-ECAE-44AC-B684-404238BF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76154-D7DB-4543-9469-11BAAE5C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7120-9736-4DF5-B50E-4CE4D611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9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0AF0-5705-4179-828B-798E2A2F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2293-3DA2-49CD-9977-D0708AB7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7C400-C309-4C05-A9FD-C4AFCBDF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2156-1817-44EB-A0FA-758B23C1840E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06CF0-D2B8-4C56-B050-74663935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1B01-5C19-42D7-93C1-A354B23B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7120-9736-4DF5-B50E-4CE4D611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1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D8AA-FF91-4E9A-8693-63448D2B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21E3F-409A-4CDF-A243-0414C980E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0A052-E23B-43F3-9F86-84D39093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2156-1817-44EB-A0FA-758B23C1840E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771D0-D7CE-47ED-AA5E-869AB1F5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4E8A-3AB1-4179-87C9-CB5CE64C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7120-9736-4DF5-B50E-4CE4D611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2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CA3A-BF98-4D62-9CCF-3771CE98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2BD0-8558-4598-94BD-EDCCA30AF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58B23-0139-4E45-A058-1F3DB5F03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E7A06-F165-4F9C-B1D9-818F68A7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2156-1817-44EB-A0FA-758B23C1840E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4D462-08A7-4039-826E-7D48CC39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DDE5-22A2-46F0-B607-9B07CD0A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7120-9736-4DF5-B50E-4CE4D611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8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ACC-58D7-48AF-84E1-0E10F128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A25B4-2887-4A83-A036-6A882B639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C159D-5127-434F-8DC6-F42D1F2BB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EAB54-CC0E-4B44-BBC9-6AC34457E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38ED-F0F3-4883-BF89-24E482CB5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FE56B-9701-41DB-ADB9-FE69729F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2156-1817-44EB-A0FA-758B23C1840E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31028-139F-47DB-B29F-2E8D1B93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E63D6-B01D-454E-BC8C-8262DC8F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7120-9736-4DF5-B50E-4CE4D611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51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4B2C-AAA3-46DD-B68C-DD7E7704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ACAF9-BAF2-4BCD-860B-24E500AA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2156-1817-44EB-A0FA-758B23C1840E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F1A8C-8B58-41D6-925B-13EF7646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BCDD-A883-4756-9C7D-10B5BF26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7120-9736-4DF5-B50E-4CE4D611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2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932FC-896D-4B4D-9EAB-6B80894D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2156-1817-44EB-A0FA-758B23C1840E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6462B-3776-4621-8F57-054CC9CA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A62BC-5AAC-4013-97EF-D1468ADE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7120-9736-4DF5-B50E-4CE4D611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0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0DC7-5A74-4655-BDD5-F838772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11F3-45B8-4428-8DA5-63760B6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75161-652E-4138-A56A-461F5BF9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DEA20-3961-4F7D-8B44-6C59DE45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2156-1817-44EB-A0FA-758B23C1840E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E945E-A743-413C-BC28-1D8F8D21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05475-5CBD-472F-BAA3-6FE648F3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7120-9736-4DF5-B50E-4CE4D611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29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4E0C-7D46-458C-96E9-3B9BCBFF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29FB1-F32F-4214-ADB0-8B2B2FECA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4B77-08BE-47F0-A8E5-006912027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BDC27-E1D5-4CF8-A984-A8351504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2156-1817-44EB-A0FA-758B23C1840E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4319F-CF60-4FF8-981C-1034B00D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B5CA5-A3F6-4CB3-9A41-FF5B45E3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7120-9736-4DF5-B50E-4CE4D611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7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EC6AB-CE64-40B2-B798-5570F65C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5D161-D00F-4BA9-8CF3-8D23816B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96F89-2993-4475-8AFA-84858FCB3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E2156-1817-44EB-A0FA-758B23C1840E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6EA37-D3BF-46C0-B27B-6233B7D8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5BD7-FE58-4F00-B33C-012D5F348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7120-9736-4DF5-B50E-4CE4D611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94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58EB2-13B8-415F-81C1-8FA70C8DF68D}"/>
              </a:ext>
            </a:extLst>
          </p:cNvPr>
          <p:cNvSpPr/>
          <p:nvPr/>
        </p:nvSpPr>
        <p:spPr>
          <a:xfrm>
            <a:off x="3940314" y="1219728"/>
            <a:ext cx="431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Updates Made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17025-C672-41E6-AAD9-EF9FAA06C396}"/>
              </a:ext>
            </a:extLst>
          </p:cNvPr>
          <p:cNvSpPr txBox="1"/>
          <p:nvPr/>
        </p:nvSpPr>
        <p:spPr>
          <a:xfrm>
            <a:off x="1384917" y="2743200"/>
            <a:ext cx="10289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Created GUI for Registration phase.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Migrated from local database to cloud database, this was implemented to make the application access from anywhere.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Added Face Recognition for enhanced security.</a:t>
            </a:r>
          </a:p>
        </p:txBody>
      </p:sp>
    </p:spTree>
    <p:extLst>
      <p:ext uri="{BB962C8B-B14F-4D97-AF65-F5344CB8AC3E}">
        <p14:creationId xmlns:p14="http://schemas.microsoft.com/office/powerpoint/2010/main" val="385647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304-9D93-4F63-99BB-5738ABFAC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1837"/>
            <a:ext cx="9144000" cy="1063625"/>
          </a:xfrm>
        </p:spPr>
        <p:txBody>
          <a:bodyPr/>
          <a:lstStyle/>
          <a:p>
            <a:r>
              <a:rPr lang="en-US" cap="all" dirty="0"/>
              <a:t>Roles in our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41CA2-7FE8-4CBA-86BD-29E82C457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8113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Election Head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Zone Representative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19652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470FF-46E8-4F92-BEF4-51FC850B94F6}"/>
              </a:ext>
            </a:extLst>
          </p:cNvPr>
          <p:cNvSpPr/>
          <p:nvPr/>
        </p:nvSpPr>
        <p:spPr>
          <a:xfrm>
            <a:off x="1784412" y="2592280"/>
            <a:ext cx="2920753" cy="1651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C3DC2B-F94A-43C8-899A-FCDAF01B8196}"/>
              </a:ext>
            </a:extLst>
          </p:cNvPr>
          <p:cNvSpPr/>
          <p:nvPr/>
        </p:nvSpPr>
        <p:spPr>
          <a:xfrm>
            <a:off x="6026460" y="1093434"/>
            <a:ext cx="2920753" cy="1651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Candidates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A76CCD-6FBB-4F04-B6F5-7D3023C61A6A}"/>
              </a:ext>
            </a:extLst>
          </p:cNvPr>
          <p:cNvSpPr/>
          <p:nvPr/>
        </p:nvSpPr>
        <p:spPr>
          <a:xfrm>
            <a:off x="6095999" y="3944644"/>
            <a:ext cx="2920753" cy="1651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Calculate</a:t>
            </a:r>
          </a:p>
          <a:p>
            <a:pPr algn="ctr"/>
            <a:r>
              <a:rPr lang="en-IN" dirty="0"/>
              <a:t>Results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E22BE9-94BD-44CC-AD92-8085799379A6}"/>
              </a:ext>
            </a:extLst>
          </p:cNvPr>
          <p:cNvSpPr/>
          <p:nvPr/>
        </p:nvSpPr>
        <p:spPr>
          <a:xfrm rot="19757817">
            <a:off x="4783392" y="2502364"/>
            <a:ext cx="11648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28AD2F0-A4C1-484B-A786-BDB91EBE89D9}"/>
              </a:ext>
            </a:extLst>
          </p:cNvPr>
          <p:cNvSpPr/>
          <p:nvPr/>
        </p:nvSpPr>
        <p:spPr>
          <a:xfrm rot="1113633">
            <a:off x="4786490" y="3790460"/>
            <a:ext cx="12281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B6107-56CA-4070-8D56-18EB8775E2DC}"/>
              </a:ext>
            </a:extLst>
          </p:cNvPr>
          <p:cNvSpPr/>
          <p:nvPr/>
        </p:nvSpPr>
        <p:spPr>
          <a:xfrm>
            <a:off x="3301684" y="170104"/>
            <a:ext cx="4254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Election Head:</a:t>
            </a:r>
          </a:p>
        </p:txBody>
      </p:sp>
    </p:spTree>
    <p:extLst>
      <p:ext uri="{BB962C8B-B14F-4D97-AF65-F5344CB8AC3E}">
        <p14:creationId xmlns:p14="http://schemas.microsoft.com/office/powerpoint/2010/main" val="399212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5583F5-17F2-4D53-9673-14831586B584}"/>
              </a:ext>
            </a:extLst>
          </p:cNvPr>
          <p:cNvSpPr/>
          <p:nvPr/>
        </p:nvSpPr>
        <p:spPr>
          <a:xfrm>
            <a:off x="1731146" y="2396971"/>
            <a:ext cx="3258104" cy="1846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09560F-8E89-4249-926A-50003FAF340B}"/>
              </a:ext>
            </a:extLst>
          </p:cNvPr>
          <p:cNvSpPr/>
          <p:nvPr/>
        </p:nvSpPr>
        <p:spPr>
          <a:xfrm>
            <a:off x="6659732" y="2396971"/>
            <a:ext cx="3258104" cy="1846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Initiate</a:t>
            </a:r>
          </a:p>
          <a:p>
            <a:pPr algn="ctr"/>
            <a:r>
              <a:rPr lang="en-IN" dirty="0"/>
              <a:t>Voting Phase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C602E5F-B436-4170-9648-EAABCF63FEEA}"/>
              </a:ext>
            </a:extLst>
          </p:cNvPr>
          <p:cNvSpPr/>
          <p:nvPr/>
        </p:nvSpPr>
        <p:spPr>
          <a:xfrm>
            <a:off x="5035118" y="3062796"/>
            <a:ext cx="1624614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A3318-2A6B-4A89-BAAE-65D43E5C398D}"/>
              </a:ext>
            </a:extLst>
          </p:cNvPr>
          <p:cNvSpPr/>
          <p:nvPr/>
        </p:nvSpPr>
        <p:spPr>
          <a:xfrm>
            <a:off x="3123776" y="679064"/>
            <a:ext cx="5944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Zone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391058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3DFD7B-2306-4102-8080-CFBD8C80E0C6}"/>
              </a:ext>
            </a:extLst>
          </p:cNvPr>
          <p:cNvSpPr/>
          <p:nvPr/>
        </p:nvSpPr>
        <p:spPr>
          <a:xfrm>
            <a:off x="381740" y="2210540"/>
            <a:ext cx="1766656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Rasberry</a:t>
            </a:r>
            <a:r>
              <a:rPr lang="en-IN" dirty="0"/>
              <a:t> PI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9CFC5E-4365-48F9-ABB5-3B0F63470BF5}"/>
              </a:ext>
            </a:extLst>
          </p:cNvPr>
          <p:cNvSpPr/>
          <p:nvPr/>
        </p:nvSpPr>
        <p:spPr>
          <a:xfrm>
            <a:off x="2629270" y="2210540"/>
            <a:ext cx="1766656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RFID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E8CBA0-9C76-40EB-B61C-165CE4937683}"/>
              </a:ext>
            </a:extLst>
          </p:cNvPr>
          <p:cNvSpPr/>
          <p:nvPr/>
        </p:nvSpPr>
        <p:spPr>
          <a:xfrm>
            <a:off x="4876800" y="2210540"/>
            <a:ext cx="1766656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Face</a:t>
            </a:r>
          </a:p>
          <a:p>
            <a:pPr algn="ctr"/>
            <a:r>
              <a:rPr lang="en-IN" dirty="0"/>
              <a:t>Recognition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662089-BC9C-449F-B05A-D074BD1D7718}"/>
              </a:ext>
            </a:extLst>
          </p:cNvPr>
          <p:cNvSpPr/>
          <p:nvPr/>
        </p:nvSpPr>
        <p:spPr>
          <a:xfrm>
            <a:off x="7124330" y="2210540"/>
            <a:ext cx="1766656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Verification with the database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A967ED-998E-4C19-B131-B60F1E15E382}"/>
              </a:ext>
            </a:extLst>
          </p:cNvPr>
          <p:cNvSpPr/>
          <p:nvPr/>
        </p:nvSpPr>
        <p:spPr>
          <a:xfrm>
            <a:off x="9371860" y="2210540"/>
            <a:ext cx="1766656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D42D95-F539-4BC5-881C-50A57D2DF646}"/>
              </a:ext>
            </a:extLst>
          </p:cNvPr>
          <p:cNvSpPr/>
          <p:nvPr/>
        </p:nvSpPr>
        <p:spPr>
          <a:xfrm>
            <a:off x="2629270" y="3588058"/>
            <a:ext cx="1766656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Voter Id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2A4EB0-5C21-49BB-9BF9-03D24CAF273B}"/>
              </a:ext>
            </a:extLst>
          </p:cNvPr>
          <p:cNvSpPr/>
          <p:nvPr/>
        </p:nvSpPr>
        <p:spPr>
          <a:xfrm>
            <a:off x="9371860" y="3588058"/>
            <a:ext cx="1766656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Vote in the</a:t>
            </a:r>
          </a:p>
          <a:p>
            <a:pPr algn="ctr"/>
            <a:r>
              <a:rPr lang="en-IN" dirty="0" err="1"/>
              <a:t>BlockChain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AA3ECCF-1AC7-4966-B23F-3222EBD6CAFC}"/>
              </a:ext>
            </a:extLst>
          </p:cNvPr>
          <p:cNvSpPr/>
          <p:nvPr/>
        </p:nvSpPr>
        <p:spPr>
          <a:xfrm>
            <a:off x="2148396" y="2565647"/>
            <a:ext cx="48087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1D4301-7D1F-44CF-9DDA-8A37501A5F37}"/>
              </a:ext>
            </a:extLst>
          </p:cNvPr>
          <p:cNvSpPr/>
          <p:nvPr/>
        </p:nvSpPr>
        <p:spPr>
          <a:xfrm>
            <a:off x="4395926" y="2565647"/>
            <a:ext cx="48087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591DA83-09E9-4AB1-AB45-35C67060471E}"/>
              </a:ext>
            </a:extLst>
          </p:cNvPr>
          <p:cNvSpPr/>
          <p:nvPr/>
        </p:nvSpPr>
        <p:spPr>
          <a:xfrm>
            <a:off x="6643456" y="2565647"/>
            <a:ext cx="48087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CAA2F4-5A3F-4021-AD06-CFCB6F63A00B}"/>
              </a:ext>
            </a:extLst>
          </p:cNvPr>
          <p:cNvSpPr/>
          <p:nvPr/>
        </p:nvSpPr>
        <p:spPr>
          <a:xfrm>
            <a:off x="8890986" y="2565647"/>
            <a:ext cx="48087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8D326FF2-3EB6-487F-BCD1-E51E4C235BF7}"/>
              </a:ext>
            </a:extLst>
          </p:cNvPr>
          <p:cNvSpPr/>
          <p:nvPr/>
        </p:nvSpPr>
        <p:spPr>
          <a:xfrm>
            <a:off x="10255188" y="3144175"/>
            <a:ext cx="176074" cy="3551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0AEF8-2181-4C8E-8751-43E3139ADED4}"/>
              </a:ext>
            </a:extLst>
          </p:cNvPr>
          <p:cNvSpPr/>
          <p:nvPr/>
        </p:nvSpPr>
        <p:spPr>
          <a:xfrm>
            <a:off x="4804417" y="383933"/>
            <a:ext cx="1911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Voter:</a:t>
            </a:r>
          </a:p>
        </p:txBody>
      </p:sp>
    </p:spTree>
    <p:extLst>
      <p:ext uri="{BB962C8B-B14F-4D97-AF65-F5344CB8AC3E}">
        <p14:creationId xmlns:p14="http://schemas.microsoft.com/office/powerpoint/2010/main" val="282205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Roles in our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Adhityan Arvind</dc:creator>
  <cp:lastModifiedBy>Vishnuvardhan S</cp:lastModifiedBy>
  <cp:revision>13</cp:revision>
  <dcterms:created xsi:type="dcterms:W3CDTF">2020-02-07T15:14:38Z</dcterms:created>
  <dcterms:modified xsi:type="dcterms:W3CDTF">2020-02-07T18:23:18Z</dcterms:modified>
</cp:coreProperties>
</file>